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9"/>
  </p:notesMasterIdLst>
  <p:handoutMasterIdLst>
    <p:handoutMasterId r:id="rId60"/>
  </p:handoutMasterIdLst>
  <p:sldIdLst>
    <p:sldId id="263" r:id="rId5"/>
    <p:sldId id="348" r:id="rId6"/>
    <p:sldId id="349" r:id="rId7"/>
    <p:sldId id="406" r:id="rId8"/>
    <p:sldId id="407" r:id="rId9"/>
    <p:sldId id="352" r:id="rId10"/>
    <p:sldId id="353" r:id="rId11"/>
    <p:sldId id="354" r:id="rId12"/>
    <p:sldId id="355" r:id="rId13"/>
    <p:sldId id="410" r:id="rId14"/>
    <p:sldId id="357" r:id="rId15"/>
    <p:sldId id="358" r:id="rId16"/>
    <p:sldId id="359" r:id="rId17"/>
    <p:sldId id="360" r:id="rId18"/>
    <p:sldId id="361" r:id="rId19"/>
    <p:sldId id="362" r:id="rId20"/>
    <p:sldId id="363" r:id="rId21"/>
    <p:sldId id="364" r:id="rId22"/>
    <p:sldId id="368" r:id="rId23"/>
    <p:sldId id="411" r:id="rId24"/>
    <p:sldId id="369" r:id="rId25"/>
    <p:sldId id="370" r:id="rId26"/>
    <p:sldId id="371" r:id="rId27"/>
    <p:sldId id="372" r:id="rId28"/>
    <p:sldId id="373" r:id="rId29"/>
    <p:sldId id="374" r:id="rId30"/>
    <p:sldId id="375" r:id="rId31"/>
    <p:sldId id="376" r:id="rId32"/>
    <p:sldId id="377" r:id="rId33"/>
    <p:sldId id="378" r:id="rId34"/>
    <p:sldId id="379" r:id="rId35"/>
    <p:sldId id="381" r:id="rId36"/>
    <p:sldId id="382" r:id="rId37"/>
    <p:sldId id="383" r:id="rId38"/>
    <p:sldId id="384" r:id="rId39"/>
    <p:sldId id="405" r:id="rId40"/>
    <p:sldId id="386" r:id="rId41"/>
    <p:sldId id="387" r:id="rId42"/>
    <p:sldId id="388" r:id="rId43"/>
    <p:sldId id="391" r:id="rId44"/>
    <p:sldId id="392" r:id="rId45"/>
    <p:sldId id="393" r:id="rId46"/>
    <p:sldId id="394" r:id="rId47"/>
    <p:sldId id="395" r:id="rId48"/>
    <p:sldId id="409" r:id="rId49"/>
    <p:sldId id="408" r:id="rId50"/>
    <p:sldId id="397" r:id="rId51"/>
    <p:sldId id="398" r:id="rId52"/>
    <p:sldId id="404" r:id="rId53"/>
    <p:sldId id="399" r:id="rId54"/>
    <p:sldId id="400" r:id="rId55"/>
    <p:sldId id="401" r:id="rId56"/>
    <p:sldId id="402" r:id="rId57"/>
    <p:sldId id="403" r:id="rId5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extLst>
      <p:ext uri="{19B8F6BF-5375-455C-9EA6-DF929625EA0E}">
        <p15:presenceInfo xmlns:p15="http://schemas.microsoft.com/office/powerpoint/2012/main" userId="S-1-5-21-4027829005-1107895287-290554039-156439" providerId="AD"/>
      </p:ext>
    </p:extLst>
  </p:cmAuthor>
  <p:cmAuthor id="2" name="ray fernandez" initials="rf" lastIdx="4" clrIdx="1">
    <p:extLst>
      <p:ext uri="{19B8F6BF-5375-455C-9EA6-DF929625EA0E}">
        <p15:presenceInfo xmlns:p15="http://schemas.microsoft.com/office/powerpoint/2012/main" userId="e3479ae918259880" providerId="Windows Live"/>
      </p:ext>
    </p:extLst>
  </p:cmAuthor>
  <p:cmAuthor id="3" name="Kavitha Seetharaman" initials="KS" lastIdx="9" clrIdx="2">
    <p:extLst>
      <p:ext uri="{19B8F6BF-5375-455C-9EA6-DF929625EA0E}">
        <p15:presenceInfo xmlns:p15="http://schemas.microsoft.com/office/powerpoint/2012/main" userId="ed86d3914c19c14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F73"/>
    <a:srgbClr val="011892"/>
    <a:srgbClr val="013966"/>
    <a:srgbClr val="000000"/>
    <a:srgbClr val="004A78"/>
    <a:srgbClr val="006298"/>
    <a:srgbClr val="FF6300"/>
    <a:srgbClr val="E9255F"/>
    <a:srgbClr val="0098D4"/>
    <a:srgbClr val="00B8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AED8EC-ED55-4888-83B6-569B30E97961}" v="18" dt="2020-10-27T09:45:48.060"/>
    <p1510:client id="{ABE756A8-8BA7-A948-3E5E-973DD81C69F9}" v="127" dt="2020-10-19T03:52:14.9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48" autoAdjust="0"/>
    <p:restoredTop sz="94299" autoAdjust="0"/>
  </p:normalViewPr>
  <p:slideViewPr>
    <p:cSldViewPr snapToGrid="0" snapToObjects="1">
      <p:cViewPr varScale="1">
        <p:scale>
          <a:sx n="77" d="100"/>
          <a:sy n="77" d="100"/>
        </p:scale>
        <p:origin x="1834" y="67"/>
      </p:cViewPr>
      <p:guideLst>
        <p:guide orient="horz" pos="2160"/>
        <p:guide pos="2880"/>
      </p:guideLst>
    </p:cSldViewPr>
  </p:slideViewPr>
  <p:outlineViewPr>
    <p:cViewPr>
      <p:scale>
        <a:sx n="33" d="100"/>
        <a:sy n="33" d="100"/>
      </p:scale>
      <p:origin x="0" y="-4708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5" d="100"/>
          <a:sy n="55" d="100"/>
        </p:scale>
        <p:origin x="211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ce Miriam D Monte" userId="S::gracemiriam.monte@ansrsource.com::df183a85-ae53-4f3e-9ad1-47876b6936d2" providerId="AD" clId="Web-{4BAED8EC-ED55-4888-83B6-569B30E97961}"/>
    <pc:docChg chg="addSld delSld modSld">
      <pc:chgData name="Grace Miriam D Monte" userId="S::gracemiriam.monte@ansrsource.com::df183a85-ae53-4f3e-9ad1-47876b6936d2" providerId="AD" clId="Web-{4BAED8EC-ED55-4888-83B6-569B30E97961}" dt="2020-10-27T09:45:48.060" v="16" actId="1076"/>
      <pc:docMkLst>
        <pc:docMk/>
      </pc:docMkLst>
      <pc:sldChg chg="modSp">
        <pc:chgData name="Grace Miriam D Monte" userId="S::gracemiriam.monte@ansrsource.com::df183a85-ae53-4f3e-9ad1-47876b6936d2" providerId="AD" clId="Web-{4BAED8EC-ED55-4888-83B6-569B30E97961}" dt="2020-10-27T09:42:09.969" v="1" actId="20577"/>
        <pc:sldMkLst>
          <pc:docMk/>
          <pc:sldMk cId="3390844221" sldId="263"/>
        </pc:sldMkLst>
        <pc:spChg chg="mod">
          <ac:chgData name="Grace Miriam D Monte" userId="S::gracemiriam.monte@ansrsource.com::df183a85-ae53-4f3e-9ad1-47876b6936d2" providerId="AD" clId="Web-{4BAED8EC-ED55-4888-83B6-569B30E97961}" dt="2020-10-27T09:42:09.969" v="1" actId="20577"/>
          <ac:spMkLst>
            <pc:docMk/>
            <pc:sldMk cId="3390844221" sldId="263"/>
            <ac:spMk id="6" creationId="{00000000-0000-0000-0000-000000000000}"/>
          </ac:spMkLst>
        </pc:spChg>
      </pc:sldChg>
      <pc:sldChg chg="delCm">
        <pc:chgData name="Grace Miriam D Monte" userId="S::gracemiriam.monte@ansrsource.com::df183a85-ae53-4f3e-9ad1-47876b6936d2" providerId="AD" clId="Web-{4BAED8EC-ED55-4888-83B6-569B30E97961}" dt="2020-10-27T09:43:04.937" v="3"/>
        <pc:sldMkLst>
          <pc:docMk/>
          <pc:sldMk cId="2000782664" sldId="348"/>
        </pc:sldMkLst>
      </pc:sldChg>
      <pc:sldChg chg="addSp delSp modSp del">
        <pc:chgData name="Grace Miriam D Monte" userId="S::gracemiriam.monte@ansrsource.com::df183a85-ae53-4f3e-9ad1-47876b6936d2" providerId="AD" clId="Web-{4BAED8EC-ED55-4888-83B6-569B30E97961}" dt="2020-10-27T09:44:44.123" v="11"/>
        <pc:sldMkLst>
          <pc:docMk/>
          <pc:sldMk cId="498428668" sldId="367"/>
        </pc:sldMkLst>
        <pc:spChg chg="add mod">
          <ac:chgData name="Grace Miriam D Monte" userId="S::gracemiriam.monte@ansrsource.com::df183a85-ae53-4f3e-9ad1-47876b6936d2" providerId="AD" clId="Web-{4BAED8EC-ED55-4888-83B6-569B30E97961}" dt="2020-10-27T09:44:24.655" v="8"/>
          <ac:spMkLst>
            <pc:docMk/>
            <pc:sldMk cId="498428668" sldId="367"/>
            <ac:spMk id="3" creationId="{272AAD1C-B173-41F2-92E5-A182E5491B7A}"/>
          </ac:spMkLst>
        </pc:spChg>
        <pc:spChg chg="mod">
          <ac:chgData name="Grace Miriam D Monte" userId="S::gracemiriam.monte@ansrsource.com::df183a85-ae53-4f3e-9ad1-47876b6936d2" providerId="AD" clId="Web-{4BAED8EC-ED55-4888-83B6-569B30E97961}" dt="2020-10-27T09:44:16.436" v="5" actId="20577"/>
          <ac:spMkLst>
            <pc:docMk/>
            <pc:sldMk cId="498428668" sldId="367"/>
            <ac:spMk id="7" creationId="{8BC96E12-40AF-42BC-B894-B7D2C9429A3F}"/>
          </ac:spMkLst>
        </pc:spChg>
        <pc:picChg chg="del">
          <ac:chgData name="Grace Miriam D Monte" userId="S::gracemiriam.monte@ansrsource.com::df183a85-ae53-4f3e-9ad1-47876b6936d2" providerId="AD" clId="Web-{4BAED8EC-ED55-4888-83B6-569B30E97961}" dt="2020-10-27T09:44:24.655" v="8"/>
          <ac:picMkLst>
            <pc:docMk/>
            <pc:sldMk cId="498428668" sldId="367"/>
            <ac:picMk id="11" creationId="{E4FF9FE7-5AF1-467C-AED3-759AA6217D30}"/>
          </ac:picMkLst>
        </pc:picChg>
      </pc:sldChg>
      <pc:sldChg chg="addSp delSp modSp">
        <pc:chgData name="Grace Miriam D Monte" userId="S::gracemiriam.monte@ansrsource.com::df183a85-ae53-4f3e-9ad1-47876b6936d2" providerId="AD" clId="Web-{4BAED8EC-ED55-4888-83B6-569B30E97961}" dt="2020-10-27T09:45:48.060" v="16" actId="1076"/>
        <pc:sldMkLst>
          <pc:docMk/>
          <pc:sldMk cId="1161724635" sldId="368"/>
        </pc:sldMkLst>
        <pc:spChg chg="add del mod">
          <ac:chgData name="Grace Miriam D Monte" userId="S::gracemiriam.monte@ansrsource.com::df183a85-ae53-4f3e-9ad1-47876b6936d2" providerId="AD" clId="Web-{4BAED8EC-ED55-4888-83B6-569B30E97961}" dt="2020-10-27T09:44:41.280" v="10"/>
          <ac:spMkLst>
            <pc:docMk/>
            <pc:sldMk cId="1161724635" sldId="368"/>
            <ac:spMk id="4" creationId="{10533840-538B-4E81-8CB3-52A01398F74E}"/>
          </ac:spMkLst>
        </pc:spChg>
        <pc:spChg chg="mod">
          <ac:chgData name="Grace Miriam D Monte" userId="S::gracemiriam.monte@ansrsource.com::df183a85-ae53-4f3e-9ad1-47876b6936d2" providerId="AD" clId="Web-{4BAED8EC-ED55-4888-83B6-569B30E97961}" dt="2020-10-27T09:44:22.842" v="7" actId="20577"/>
          <ac:spMkLst>
            <pc:docMk/>
            <pc:sldMk cId="1161724635" sldId="368"/>
            <ac:spMk id="7" creationId="{8BC96E12-40AF-42BC-B894-B7D2C9429A3F}"/>
          </ac:spMkLst>
        </pc:spChg>
        <pc:picChg chg="del">
          <ac:chgData name="Grace Miriam D Monte" userId="S::gracemiriam.monte@ansrsource.com::df183a85-ae53-4f3e-9ad1-47876b6936d2" providerId="AD" clId="Web-{4BAED8EC-ED55-4888-83B6-569B30E97961}" dt="2020-10-27T09:44:33.967" v="9"/>
          <ac:picMkLst>
            <pc:docMk/>
            <pc:sldMk cId="1161724635" sldId="368"/>
            <ac:picMk id="3" creationId="{157A9E8D-304A-496D-BFA2-6B733F1D85B6}"/>
          </ac:picMkLst>
        </pc:picChg>
        <pc:picChg chg="add mod ord modCrop">
          <ac:chgData name="Grace Miriam D Monte" userId="S::gracemiriam.monte@ansrsource.com::df183a85-ae53-4f3e-9ad1-47876b6936d2" providerId="AD" clId="Web-{4BAED8EC-ED55-4888-83B6-569B30E97961}" dt="2020-10-27T09:45:48.060" v="16" actId="1076"/>
          <ac:picMkLst>
            <pc:docMk/>
            <pc:sldMk cId="1161724635" sldId="368"/>
            <ac:picMk id="5" creationId="{3B69238B-BF7F-403A-A92D-C981B7E922A0}"/>
          </ac:picMkLst>
        </pc:picChg>
      </pc:sldChg>
      <pc:sldChg chg="add replId">
        <pc:chgData name="Grace Miriam D Monte" userId="S::gracemiriam.monte@ansrsource.com::df183a85-ae53-4f3e-9ad1-47876b6936d2" providerId="AD" clId="Web-{4BAED8EC-ED55-4888-83B6-569B30E97961}" dt="2020-10-27T09:44:11.296" v="4"/>
        <pc:sldMkLst>
          <pc:docMk/>
          <pc:sldMk cId="1052417440" sldId="411"/>
        </pc:sldMkLst>
      </pc:sldChg>
    </pc:docChg>
  </pc:docChgLst>
  <pc:docChgLst>
    <pc:chgData name="Guest User" userId="S::urn:spo:anon#396ef11d73452fd11d8bb9228a3c04c14de7bc6f843005e340327087f86ae7ad::" providerId="AD" clId="Web-{ABE756A8-8BA7-A948-3E5E-973DD81C69F9}"/>
    <pc:docChg chg="modSld">
      <pc:chgData name="Guest User" userId="S::urn:spo:anon#396ef11d73452fd11d8bb9228a3c04c14de7bc6f843005e340327087f86ae7ad::" providerId="AD" clId="Web-{ABE756A8-8BA7-A948-3E5E-973DD81C69F9}" dt="2020-10-19T03:52:14.947" v="126" actId="20577"/>
      <pc:docMkLst>
        <pc:docMk/>
      </pc:docMkLst>
      <pc:sldChg chg="modSp">
        <pc:chgData name="Guest User" userId="S::urn:spo:anon#396ef11d73452fd11d8bb9228a3c04c14de7bc6f843005e340327087f86ae7ad::" providerId="AD" clId="Web-{ABE756A8-8BA7-A948-3E5E-973DD81C69F9}" dt="2020-10-19T03:49:31.236" v="75" actId="20577"/>
        <pc:sldMkLst>
          <pc:docMk/>
          <pc:sldMk cId="3390844221" sldId="263"/>
        </pc:sldMkLst>
        <pc:spChg chg="mod">
          <ac:chgData name="Guest User" userId="S::urn:spo:anon#396ef11d73452fd11d8bb9228a3c04c14de7bc6f843005e340327087f86ae7ad::" providerId="AD" clId="Web-{ABE756A8-8BA7-A948-3E5E-973DD81C69F9}" dt="2020-10-19T03:49:21.016" v="73" actId="20577"/>
          <ac:spMkLst>
            <pc:docMk/>
            <pc:sldMk cId="3390844221" sldId="263"/>
            <ac:spMk id="5" creationId="{00000000-0000-0000-0000-000000000000}"/>
          </ac:spMkLst>
        </pc:spChg>
        <pc:spChg chg="mod">
          <ac:chgData name="Guest User" userId="S::urn:spo:anon#396ef11d73452fd11d8bb9228a3c04c14de7bc6f843005e340327087f86ae7ad::" providerId="AD" clId="Web-{ABE756A8-8BA7-A948-3E5E-973DD81C69F9}" dt="2020-10-19T03:41:47.369" v="0" actId="20577"/>
          <ac:spMkLst>
            <pc:docMk/>
            <pc:sldMk cId="3390844221" sldId="263"/>
            <ac:spMk id="6" creationId="{00000000-0000-0000-0000-000000000000}"/>
          </ac:spMkLst>
        </pc:spChg>
        <pc:spChg chg="mod">
          <ac:chgData name="Guest User" userId="S::urn:spo:anon#396ef11d73452fd11d8bb9228a3c04c14de7bc6f843005e340327087f86ae7ad::" providerId="AD" clId="Web-{ABE756A8-8BA7-A948-3E5E-973DD81C69F9}" dt="2020-10-19T03:49:31.236" v="75" actId="20577"/>
          <ac:spMkLst>
            <pc:docMk/>
            <pc:sldMk cId="3390844221" sldId="263"/>
            <ac:spMk id="9" creationId="{72E0B9DB-DBBE-4C6A-805B-F0B50915E9A2}"/>
          </ac:spMkLst>
        </pc:spChg>
      </pc:sldChg>
      <pc:sldChg chg="modSp">
        <pc:chgData name="Guest User" userId="S::urn:spo:anon#396ef11d73452fd11d8bb9228a3c04c14de7bc6f843005e340327087f86ae7ad::" providerId="AD" clId="Web-{ABE756A8-8BA7-A948-3E5E-973DD81C69F9}" dt="2020-10-19T03:49:46.189" v="81" actId="20577"/>
        <pc:sldMkLst>
          <pc:docMk/>
          <pc:sldMk cId="2000782664" sldId="348"/>
        </pc:sldMkLst>
        <pc:spChg chg="mod">
          <ac:chgData name="Guest User" userId="S::urn:spo:anon#396ef11d73452fd11d8bb9228a3c04c14de7bc6f843005e340327087f86ae7ad::" providerId="AD" clId="Web-{ABE756A8-8BA7-A948-3E5E-973DD81C69F9}" dt="2020-10-19T03:49:46.189" v="81" actId="20577"/>
          <ac:spMkLst>
            <pc:docMk/>
            <pc:sldMk cId="2000782664" sldId="348"/>
            <ac:spMk id="3" creationId="{00433376-7D15-4D62-BBBD-344484008100}"/>
          </ac:spMkLst>
        </pc:spChg>
      </pc:sldChg>
      <pc:sldChg chg="modSp">
        <pc:chgData name="Guest User" userId="S::urn:spo:anon#396ef11d73452fd11d8bb9228a3c04c14de7bc6f843005e340327087f86ae7ad::" providerId="AD" clId="Web-{ABE756A8-8BA7-A948-3E5E-973DD81C69F9}" dt="2020-10-19T03:42:40.934" v="4" actId="20577"/>
        <pc:sldMkLst>
          <pc:docMk/>
          <pc:sldMk cId="3158349675" sldId="349"/>
        </pc:sldMkLst>
        <pc:spChg chg="mod">
          <ac:chgData name="Guest User" userId="S::urn:spo:anon#396ef11d73452fd11d8bb9228a3c04c14de7bc6f843005e340327087f86ae7ad::" providerId="AD" clId="Web-{ABE756A8-8BA7-A948-3E5E-973DD81C69F9}" dt="2020-10-19T03:42:40.934" v="4" actId="20577"/>
          <ac:spMkLst>
            <pc:docMk/>
            <pc:sldMk cId="3158349675" sldId="349"/>
            <ac:spMk id="3" creationId="{2734B05E-BAEE-40D7-A8EE-4FB41559F25F}"/>
          </ac:spMkLst>
        </pc:spChg>
      </pc:sldChg>
      <pc:sldChg chg="modSp">
        <pc:chgData name="Guest User" userId="S::urn:spo:anon#396ef11d73452fd11d8bb9228a3c04c14de7bc6f843005e340327087f86ae7ad::" providerId="AD" clId="Web-{ABE756A8-8BA7-A948-3E5E-973DD81C69F9}" dt="2020-10-19T03:47:34.746" v="33" actId="20577"/>
        <pc:sldMkLst>
          <pc:docMk/>
          <pc:sldMk cId="2339046558" sldId="352"/>
        </pc:sldMkLst>
        <pc:spChg chg="mod">
          <ac:chgData name="Guest User" userId="S::urn:spo:anon#396ef11d73452fd11d8bb9228a3c04c14de7bc6f843005e340327087f86ae7ad::" providerId="AD" clId="Web-{ABE756A8-8BA7-A948-3E5E-973DD81C69F9}" dt="2020-10-19T03:47:34.746" v="33" actId="20577"/>
          <ac:spMkLst>
            <pc:docMk/>
            <pc:sldMk cId="2339046558" sldId="352"/>
            <ac:spMk id="2" creationId="{5EDB6DC2-1970-4C17-B179-5A4D0ECC3DD3}"/>
          </ac:spMkLst>
        </pc:spChg>
      </pc:sldChg>
      <pc:sldChg chg="modSp">
        <pc:chgData name="Guest User" userId="S::urn:spo:anon#396ef11d73452fd11d8bb9228a3c04c14de7bc6f843005e340327087f86ae7ad::" providerId="AD" clId="Web-{ABE756A8-8BA7-A948-3E5E-973DD81C69F9}" dt="2020-10-19T03:47:40.355" v="35" actId="20577"/>
        <pc:sldMkLst>
          <pc:docMk/>
          <pc:sldMk cId="1450680592" sldId="354"/>
        </pc:sldMkLst>
        <pc:spChg chg="mod">
          <ac:chgData name="Guest User" userId="S::urn:spo:anon#396ef11d73452fd11d8bb9228a3c04c14de7bc6f843005e340327087f86ae7ad::" providerId="AD" clId="Web-{ABE756A8-8BA7-A948-3E5E-973DD81C69F9}" dt="2020-10-19T03:47:40.355" v="35" actId="20577"/>
          <ac:spMkLst>
            <pc:docMk/>
            <pc:sldMk cId="1450680592" sldId="354"/>
            <ac:spMk id="2" creationId="{5EDB6DC2-1970-4C17-B179-5A4D0ECC3DD3}"/>
          </ac:spMkLst>
        </pc:spChg>
      </pc:sldChg>
      <pc:sldChg chg="modSp">
        <pc:chgData name="Guest User" userId="S::urn:spo:anon#396ef11d73452fd11d8bb9228a3c04c14de7bc6f843005e340327087f86ae7ad::" providerId="AD" clId="Web-{ABE756A8-8BA7-A948-3E5E-973DD81C69F9}" dt="2020-10-19T03:50:18.066" v="89" actId="14100"/>
        <pc:sldMkLst>
          <pc:docMk/>
          <pc:sldMk cId="3718756380" sldId="355"/>
        </pc:sldMkLst>
        <pc:spChg chg="mod">
          <ac:chgData name="Guest User" userId="S::urn:spo:anon#396ef11d73452fd11d8bb9228a3c04c14de7bc6f843005e340327087f86ae7ad::" providerId="AD" clId="Web-{ABE756A8-8BA7-A948-3E5E-973DD81C69F9}" dt="2020-10-19T03:50:18.066" v="89" actId="14100"/>
          <ac:spMkLst>
            <pc:docMk/>
            <pc:sldMk cId="3718756380" sldId="355"/>
            <ac:spMk id="2" creationId="{5EDB6DC2-1970-4C17-B179-5A4D0ECC3DD3}"/>
          </ac:spMkLst>
        </pc:spChg>
      </pc:sldChg>
      <pc:sldChg chg="modSp">
        <pc:chgData name="Guest User" userId="S::urn:spo:anon#396ef11d73452fd11d8bb9228a3c04c14de7bc6f843005e340327087f86ae7ad::" providerId="AD" clId="Web-{ABE756A8-8BA7-A948-3E5E-973DD81C69F9}" dt="2020-10-19T03:50:36.989" v="95" actId="20577"/>
        <pc:sldMkLst>
          <pc:docMk/>
          <pc:sldMk cId="3242992592" sldId="376"/>
        </pc:sldMkLst>
        <pc:spChg chg="mod">
          <ac:chgData name="Guest User" userId="S::urn:spo:anon#396ef11d73452fd11d8bb9228a3c04c14de7bc6f843005e340327087f86ae7ad::" providerId="AD" clId="Web-{ABE756A8-8BA7-A948-3E5E-973DD81C69F9}" dt="2020-10-19T03:50:36.989" v="95" actId="20577"/>
          <ac:spMkLst>
            <pc:docMk/>
            <pc:sldMk cId="3242992592" sldId="376"/>
            <ac:spMk id="7" creationId="{8BC96E12-40AF-42BC-B894-B7D2C9429A3F}"/>
          </ac:spMkLst>
        </pc:spChg>
      </pc:sldChg>
      <pc:sldChg chg="modSp">
        <pc:chgData name="Guest User" userId="S::urn:spo:anon#396ef11d73452fd11d8bb9228a3c04c14de7bc6f843005e340327087f86ae7ad::" providerId="AD" clId="Web-{ABE756A8-8BA7-A948-3E5E-973DD81C69F9}" dt="2020-10-19T03:50:41.677" v="97" actId="20577"/>
        <pc:sldMkLst>
          <pc:docMk/>
          <pc:sldMk cId="725203114" sldId="378"/>
        </pc:sldMkLst>
        <pc:spChg chg="mod">
          <ac:chgData name="Guest User" userId="S::urn:spo:anon#396ef11d73452fd11d8bb9228a3c04c14de7bc6f843005e340327087f86ae7ad::" providerId="AD" clId="Web-{ABE756A8-8BA7-A948-3E5E-973DD81C69F9}" dt="2020-10-19T03:50:41.677" v="97" actId="20577"/>
          <ac:spMkLst>
            <pc:docMk/>
            <pc:sldMk cId="725203114" sldId="378"/>
            <ac:spMk id="7" creationId="{8BC96E12-40AF-42BC-B894-B7D2C9429A3F}"/>
          </ac:spMkLst>
        </pc:spChg>
      </pc:sldChg>
      <pc:sldChg chg="modSp">
        <pc:chgData name="Guest User" userId="S::urn:spo:anon#396ef11d73452fd11d8bb9228a3c04c14de7bc6f843005e340327087f86ae7ad::" providerId="AD" clId="Web-{ABE756A8-8BA7-A948-3E5E-973DD81C69F9}" dt="2020-10-19T03:50:47.771" v="99" actId="20577"/>
        <pc:sldMkLst>
          <pc:docMk/>
          <pc:sldMk cId="3988543532" sldId="388"/>
        </pc:sldMkLst>
        <pc:spChg chg="mod">
          <ac:chgData name="Guest User" userId="S::urn:spo:anon#396ef11d73452fd11d8bb9228a3c04c14de7bc6f843005e340327087f86ae7ad::" providerId="AD" clId="Web-{ABE756A8-8BA7-A948-3E5E-973DD81C69F9}" dt="2020-10-19T03:50:47.771" v="99" actId="20577"/>
          <ac:spMkLst>
            <pc:docMk/>
            <pc:sldMk cId="3988543532" sldId="388"/>
            <ac:spMk id="3" creationId="{D29F96AF-0896-4FD3-94CD-107F2087EFA4}"/>
          </ac:spMkLst>
        </pc:spChg>
      </pc:sldChg>
      <pc:sldChg chg="modSp">
        <pc:chgData name="Guest User" userId="S::urn:spo:anon#396ef11d73452fd11d8bb9228a3c04c14de7bc6f843005e340327087f86ae7ad::" providerId="AD" clId="Web-{ABE756A8-8BA7-A948-3E5E-973DD81C69F9}" dt="2020-10-19T03:51:00.928" v="103" actId="20577"/>
        <pc:sldMkLst>
          <pc:docMk/>
          <pc:sldMk cId="1157815423" sldId="395"/>
        </pc:sldMkLst>
        <pc:spChg chg="mod">
          <ac:chgData name="Guest User" userId="S::urn:spo:anon#396ef11d73452fd11d8bb9228a3c04c14de7bc6f843005e340327087f86ae7ad::" providerId="AD" clId="Web-{ABE756A8-8BA7-A948-3E5E-973DD81C69F9}" dt="2020-10-19T03:51:00.928" v="103" actId="20577"/>
          <ac:spMkLst>
            <pc:docMk/>
            <pc:sldMk cId="1157815423" sldId="395"/>
            <ac:spMk id="2" creationId="{81103BD3-F67F-4C2D-AE08-CC4BC2344C68}"/>
          </ac:spMkLst>
        </pc:spChg>
        <pc:spChg chg="mod">
          <ac:chgData name="Guest User" userId="S::urn:spo:anon#396ef11d73452fd11d8bb9228a3c04c14de7bc6f843005e340327087f86ae7ad::" providerId="AD" clId="Web-{ABE756A8-8BA7-A948-3E5E-973DD81C69F9}" dt="2020-10-19T03:50:54.896" v="101" actId="20577"/>
          <ac:spMkLst>
            <pc:docMk/>
            <pc:sldMk cId="1157815423" sldId="395"/>
            <ac:spMk id="7" creationId="{8BC96E12-40AF-42BC-B894-B7D2C9429A3F}"/>
          </ac:spMkLst>
        </pc:spChg>
      </pc:sldChg>
      <pc:sldChg chg="modSp">
        <pc:chgData name="Guest User" userId="S::urn:spo:anon#396ef11d73452fd11d8bb9228a3c04c14de7bc6f843005e340327087f86ae7ad::" providerId="AD" clId="Web-{ABE756A8-8BA7-A948-3E5E-973DD81C69F9}" dt="2020-10-19T03:51:32.460" v="113" actId="20577"/>
        <pc:sldMkLst>
          <pc:docMk/>
          <pc:sldMk cId="830514550" sldId="397"/>
        </pc:sldMkLst>
        <pc:spChg chg="mod">
          <ac:chgData name="Guest User" userId="S::urn:spo:anon#396ef11d73452fd11d8bb9228a3c04c14de7bc6f843005e340327087f86ae7ad::" providerId="AD" clId="Web-{ABE756A8-8BA7-A948-3E5E-973DD81C69F9}" dt="2020-10-19T03:51:32.460" v="113" actId="20577"/>
          <ac:spMkLst>
            <pc:docMk/>
            <pc:sldMk cId="830514550" sldId="397"/>
            <ac:spMk id="2" creationId="{81103BD3-F67F-4C2D-AE08-CC4BC2344C68}"/>
          </ac:spMkLst>
        </pc:spChg>
        <pc:spChg chg="mod">
          <ac:chgData name="Guest User" userId="S::urn:spo:anon#396ef11d73452fd11d8bb9228a3c04c14de7bc6f843005e340327087f86ae7ad::" providerId="AD" clId="Web-{ABE756A8-8BA7-A948-3E5E-973DD81C69F9}" dt="2020-10-19T03:51:14.272" v="107" actId="20577"/>
          <ac:spMkLst>
            <pc:docMk/>
            <pc:sldMk cId="830514550" sldId="397"/>
            <ac:spMk id="7" creationId="{8BC96E12-40AF-42BC-B894-B7D2C9429A3F}"/>
          </ac:spMkLst>
        </pc:spChg>
      </pc:sldChg>
      <pc:sldChg chg="modSp">
        <pc:chgData name="Guest User" userId="S::urn:spo:anon#396ef11d73452fd11d8bb9228a3c04c14de7bc6f843005e340327087f86ae7ad::" providerId="AD" clId="Web-{ABE756A8-8BA7-A948-3E5E-973DD81C69F9}" dt="2020-10-19T03:51:48.727" v="118" actId="20577"/>
        <pc:sldMkLst>
          <pc:docMk/>
          <pc:sldMk cId="467195587" sldId="398"/>
        </pc:sldMkLst>
        <pc:spChg chg="mod">
          <ac:chgData name="Guest User" userId="S::urn:spo:anon#396ef11d73452fd11d8bb9228a3c04c14de7bc6f843005e340327087f86ae7ad::" providerId="AD" clId="Web-{ABE756A8-8BA7-A948-3E5E-973DD81C69F9}" dt="2020-10-19T03:51:48.727" v="118" actId="20577"/>
          <ac:spMkLst>
            <pc:docMk/>
            <pc:sldMk cId="467195587" sldId="398"/>
            <ac:spMk id="2" creationId="{81103BD3-F67F-4C2D-AE08-CC4BC2344C68}"/>
          </ac:spMkLst>
        </pc:spChg>
        <pc:spChg chg="mod">
          <ac:chgData name="Guest User" userId="S::urn:spo:anon#396ef11d73452fd11d8bb9228a3c04c14de7bc6f843005e340327087f86ae7ad::" providerId="AD" clId="Web-{ABE756A8-8BA7-A948-3E5E-973DD81C69F9}" dt="2020-10-19T03:51:39.648" v="115" actId="20577"/>
          <ac:spMkLst>
            <pc:docMk/>
            <pc:sldMk cId="467195587" sldId="398"/>
            <ac:spMk id="7" creationId="{8BC96E12-40AF-42BC-B894-B7D2C9429A3F}"/>
          </ac:spMkLst>
        </pc:spChg>
      </pc:sldChg>
      <pc:sldChg chg="modSp">
        <pc:chgData name="Guest User" userId="S::urn:spo:anon#396ef11d73452fd11d8bb9228a3c04c14de7bc6f843005e340327087f86ae7ad::" providerId="AD" clId="Web-{ABE756A8-8BA7-A948-3E5E-973DD81C69F9}" dt="2020-10-19T03:48:41.374" v="57" actId="20577"/>
        <pc:sldMkLst>
          <pc:docMk/>
          <pc:sldMk cId="2273977426" sldId="400"/>
        </pc:sldMkLst>
        <pc:spChg chg="mod">
          <ac:chgData name="Guest User" userId="S::urn:spo:anon#396ef11d73452fd11d8bb9228a3c04c14de7bc6f843005e340327087f86ae7ad::" providerId="AD" clId="Web-{ABE756A8-8BA7-A948-3E5E-973DD81C69F9}" dt="2020-10-19T03:48:41.374" v="57" actId="20577"/>
          <ac:spMkLst>
            <pc:docMk/>
            <pc:sldMk cId="2273977426" sldId="400"/>
            <ac:spMk id="2" creationId="{81103BD3-F67F-4C2D-AE08-CC4BC2344C68}"/>
          </ac:spMkLst>
        </pc:spChg>
      </pc:sldChg>
      <pc:sldChg chg="modSp">
        <pc:chgData name="Guest User" userId="S::urn:spo:anon#396ef11d73452fd11d8bb9228a3c04c14de7bc6f843005e340327087f86ae7ad::" providerId="AD" clId="Web-{ABE756A8-8BA7-A948-3E5E-973DD81C69F9}" dt="2020-10-19T03:52:14.947" v="126" actId="20577"/>
        <pc:sldMkLst>
          <pc:docMk/>
          <pc:sldMk cId="3767654983" sldId="403"/>
        </pc:sldMkLst>
        <pc:spChg chg="mod">
          <ac:chgData name="Guest User" userId="S::urn:spo:anon#396ef11d73452fd11d8bb9228a3c04c14de7bc6f843005e340327087f86ae7ad::" providerId="AD" clId="Web-{ABE756A8-8BA7-A948-3E5E-973DD81C69F9}" dt="2020-10-19T03:52:14.947" v="126" actId="20577"/>
          <ac:spMkLst>
            <pc:docMk/>
            <pc:sldMk cId="3767654983" sldId="403"/>
            <ac:spMk id="4" creationId="{D843CB6C-DFBD-4180-8877-66C4FB651A62}"/>
          </ac:spMkLst>
        </pc:spChg>
      </pc:sldChg>
      <pc:sldChg chg="modSp">
        <pc:chgData name="Guest User" userId="S::urn:spo:anon#396ef11d73452fd11d8bb9228a3c04c14de7bc6f843005e340327087f86ae7ad::" providerId="AD" clId="Web-{ABE756A8-8BA7-A948-3E5E-973DD81C69F9}" dt="2020-10-19T03:52:01.931" v="122" actId="20577"/>
        <pc:sldMkLst>
          <pc:docMk/>
          <pc:sldMk cId="1333286085" sldId="404"/>
        </pc:sldMkLst>
        <pc:spChg chg="mod">
          <ac:chgData name="Guest User" userId="S::urn:spo:anon#396ef11d73452fd11d8bb9228a3c04c14de7bc6f843005e340327087f86ae7ad::" providerId="AD" clId="Web-{ABE756A8-8BA7-A948-3E5E-973DD81C69F9}" dt="2020-10-19T03:52:01.931" v="122" actId="20577"/>
          <ac:spMkLst>
            <pc:docMk/>
            <pc:sldMk cId="1333286085" sldId="404"/>
            <ac:spMk id="2" creationId="{81103BD3-F67F-4C2D-AE08-CC4BC2344C68}"/>
          </ac:spMkLst>
        </pc:spChg>
        <pc:spChg chg="mod">
          <ac:chgData name="Guest User" userId="S::urn:spo:anon#396ef11d73452fd11d8bb9228a3c04c14de7bc6f843005e340327087f86ae7ad::" providerId="AD" clId="Web-{ABE756A8-8BA7-A948-3E5E-973DD81C69F9}" dt="2020-10-19T03:51:55.586" v="120" actId="20577"/>
          <ac:spMkLst>
            <pc:docMk/>
            <pc:sldMk cId="1333286085" sldId="404"/>
            <ac:spMk id="7" creationId="{8BC96E12-40AF-42BC-B894-B7D2C9429A3F}"/>
          </ac:spMkLst>
        </pc:spChg>
      </pc:sldChg>
      <pc:sldChg chg="modSp">
        <pc:chgData name="Guest User" userId="S::urn:spo:anon#396ef11d73452fd11d8bb9228a3c04c14de7bc6f843005e340327087f86ae7ad::" providerId="AD" clId="Web-{ABE756A8-8BA7-A948-3E5E-973DD81C69F9}" dt="2020-10-19T03:49:58.018" v="84" actId="20577"/>
        <pc:sldMkLst>
          <pc:docMk/>
          <pc:sldMk cId="682536970" sldId="406"/>
        </pc:sldMkLst>
        <pc:spChg chg="mod">
          <ac:chgData name="Guest User" userId="S::urn:spo:anon#396ef11d73452fd11d8bb9228a3c04c14de7bc6f843005e340327087f86ae7ad::" providerId="AD" clId="Web-{ABE756A8-8BA7-A948-3E5E-973DD81C69F9}" dt="2020-10-19T03:49:53.627" v="83" actId="20577"/>
          <ac:spMkLst>
            <pc:docMk/>
            <pc:sldMk cId="682536970" sldId="406"/>
            <ac:spMk id="2" creationId="{E7D87F93-131A-4B0F-9510-DFBD6ACABCDE}"/>
          </ac:spMkLst>
        </pc:spChg>
        <pc:spChg chg="mod">
          <ac:chgData name="Guest User" userId="S::urn:spo:anon#396ef11d73452fd11d8bb9228a3c04c14de7bc6f843005e340327087f86ae7ad::" providerId="AD" clId="Web-{ABE756A8-8BA7-A948-3E5E-973DD81C69F9}" dt="2020-10-19T03:49:58.018" v="84" actId="20577"/>
          <ac:spMkLst>
            <pc:docMk/>
            <pc:sldMk cId="682536970" sldId="406"/>
            <ac:spMk id="3" creationId="{EC946A78-A2A9-42BC-AAAC-D45B18EC38C1}"/>
          </ac:spMkLst>
        </pc:spChg>
      </pc:sldChg>
      <pc:sldChg chg="modSp">
        <pc:chgData name="Guest User" userId="S::urn:spo:anon#396ef11d73452fd11d8bb9228a3c04c14de7bc6f843005e340327087f86ae7ad::" providerId="AD" clId="Web-{ABE756A8-8BA7-A948-3E5E-973DD81C69F9}" dt="2020-10-19T03:47:28.261" v="31" actId="20577"/>
        <pc:sldMkLst>
          <pc:docMk/>
          <pc:sldMk cId="3935498801" sldId="407"/>
        </pc:sldMkLst>
        <pc:spChg chg="mod">
          <ac:chgData name="Guest User" userId="S::urn:spo:anon#396ef11d73452fd11d8bb9228a3c04c14de7bc6f843005e340327087f86ae7ad::" providerId="AD" clId="Web-{ABE756A8-8BA7-A948-3E5E-973DD81C69F9}" dt="2020-10-19T03:47:04.713" v="25" actId="20577"/>
          <ac:spMkLst>
            <pc:docMk/>
            <pc:sldMk cId="3935498801" sldId="407"/>
            <ac:spMk id="2" creationId="{F2ADEF5D-B86D-42D9-AE2C-CA23345AA015}"/>
          </ac:spMkLst>
        </pc:spChg>
        <pc:spChg chg="mod">
          <ac:chgData name="Guest User" userId="S::urn:spo:anon#396ef11d73452fd11d8bb9228a3c04c14de7bc6f843005e340327087f86ae7ad::" providerId="AD" clId="Web-{ABE756A8-8BA7-A948-3E5E-973DD81C69F9}" dt="2020-10-19T03:47:28.261" v="31" actId="20577"/>
          <ac:spMkLst>
            <pc:docMk/>
            <pc:sldMk cId="3935498801" sldId="407"/>
            <ac:spMk id="3" creationId="{9326A371-ECC5-4E3D-A3D0-23AC344FD28A}"/>
          </ac:spMkLst>
        </pc:spChg>
      </pc:sldChg>
      <pc:sldChg chg="modSp">
        <pc:chgData name="Guest User" userId="S::urn:spo:anon#396ef11d73452fd11d8bb9228a3c04c14de7bc6f843005e340327087f86ae7ad::" providerId="AD" clId="Web-{ABE756A8-8BA7-A948-3E5E-973DD81C69F9}" dt="2020-10-19T03:51:07.725" v="105" actId="20577"/>
        <pc:sldMkLst>
          <pc:docMk/>
          <pc:sldMk cId="2180708839" sldId="408"/>
        </pc:sldMkLst>
        <pc:spChg chg="mod">
          <ac:chgData name="Guest User" userId="S::urn:spo:anon#396ef11d73452fd11d8bb9228a3c04c14de7bc6f843005e340327087f86ae7ad::" providerId="AD" clId="Web-{ABE756A8-8BA7-A948-3E5E-973DD81C69F9}" dt="2020-10-19T03:48:29.779" v="54" actId="20577"/>
          <ac:spMkLst>
            <pc:docMk/>
            <pc:sldMk cId="2180708839" sldId="408"/>
            <ac:spMk id="2" creationId="{81103BD3-F67F-4C2D-AE08-CC4BC2344C68}"/>
          </ac:spMkLst>
        </pc:spChg>
        <pc:spChg chg="mod">
          <ac:chgData name="Guest User" userId="S::urn:spo:anon#396ef11d73452fd11d8bb9228a3c04c14de7bc6f843005e340327087f86ae7ad::" providerId="AD" clId="Web-{ABE756A8-8BA7-A948-3E5E-973DD81C69F9}" dt="2020-10-19T03:51:07.725" v="105" actId="20577"/>
          <ac:spMkLst>
            <pc:docMk/>
            <pc:sldMk cId="2180708839" sldId="408"/>
            <ac:spMk id="7" creationId="{8BC96E12-40AF-42BC-B894-B7D2C9429A3F}"/>
          </ac:spMkLst>
        </pc:spChg>
      </pc:sldChg>
      <pc:sldChg chg="modSp">
        <pc:chgData name="Guest User" userId="S::urn:spo:anon#396ef11d73452fd11d8bb9228a3c04c14de7bc6f843005e340327087f86ae7ad::" providerId="AD" clId="Web-{ABE756A8-8BA7-A948-3E5E-973DD81C69F9}" dt="2020-10-19T03:48:12.451" v="46" actId="20577"/>
        <pc:sldMkLst>
          <pc:docMk/>
          <pc:sldMk cId="87433838" sldId="409"/>
        </pc:sldMkLst>
        <pc:spChg chg="mod">
          <ac:chgData name="Guest User" userId="S::urn:spo:anon#396ef11d73452fd11d8bb9228a3c04c14de7bc6f843005e340327087f86ae7ad::" providerId="AD" clId="Web-{ABE756A8-8BA7-A948-3E5E-973DD81C69F9}" dt="2020-10-19T03:48:12.451" v="46" actId="20577"/>
          <ac:spMkLst>
            <pc:docMk/>
            <pc:sldMk cId="87433838" sldId="409"/>
            <ac:spMk id="2" creationId="{81103BD3-F67F-4C2D-AE08-CC4BC2344C68}"/>
          </ac:spMkLst>
        </pc:spChg>
        <pc:spChg chg="mod">
          <ac:chgData name="Guest User" userId="S::urn:spo:anon#396ef11d73452fd11d8bb9228a3c04c14de7bc6f843005e340327087f86ae7ad::" providerId="AD" clId="Web-{ABE756A8-8BA7-A948-3E5E-973DD81C69F9}" dt="2020-10-19T03:47:45.996" v="37" actId="20577"/>
          <ac:spMkLst>
            <pc:docMk/>
            <pc:sldMk cId="87433838" sldId="409"/>
            <ac:spMk id="7" creationId="{8BC96E12-40AF-42BC-B894-B7D2C9429A3F}"/>
          </ac:spMkLst>
        </pc:spChg>
      </pc:sldChg>
      <pc:sldChg chg="modSp">
        <pc:chgData name="Guest User" userId="S::urn:spo:anon#396ef11d73452fd11d8bb9228a3c04c14de7bc6f843005e340327087f86ae7ad::" providerId="AD" clId="Web-{ABE756A8-8BA7-A948-3E5E-973DD81C69F9}" dt="2020-10-19T03:50:23.660" v="91" actId="20577"/>
        <pc:sldMkLst>
          <pc:docMk/>
          <pc:sldMk cId="2892372333" sldId="410"/>
        </pc:sldMkLst>
        <pc:spChg chg="mod">
          <ac:chgData name="Guest User" userId="S::urn:spo:anon#396ef11d73452fd11d8bb9228a3c04c14de7bc6f843005e340327087f86ae7ad::" providerId="AD" clId="Web-{ABE756A8-8BA7-A948-3E5E-973DD81C69F9}" dt="2020-10-19T03:50:23.660" v="91" actId="20577"/>
          <ac:spMkLst>
            <pc:docMk/>
            <pc:sldMk cId="2892372333" sldId="410"/>
            <ac:spMk id="6" creationId="{24848056-15CE-4572-BC58-4CB2E24C0E5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10/27/2020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dirty="0"/>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10/27/2020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a:t>
            </a:fld>
            <a:endParaRPr lang="en-US" dirty="0"/>
          </a:p>
        </p:txBody>
      </p:sp>
    </p:spTree>
    <p:extLst>
      <p:ext uri="{BB962C8B-B14F-4D97-AF65-F5344CB8AC3E}">
        <p14:creationId xmlns:p14="http://schemas.microsoft.com/office/powerpoint/2010/main" val="3084520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10</a:t>
            </a:fld>
            <a:endParaRPr lang="en-US" dirty="0"/>
          </a:p>
        </p:txBody>
      </p:sp>
    </p:spTree>
    <p:extLst>
      <p:ext uri="{BB962C8B-B14F-4D97-AF65-F5344CB8AC3E}">
        <p14:creationId xmlns:p14="http://schemas.microsoft.com/office/powerpoint/2010/main" val="1647279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11</a:t>
            </a:fld>
            <a:endParaRPr lang="en-US" dirty="0"/>
          </a:p>
        </p:txBody>
      </p:sp>
    </p:spTree>
    <p:extLst>
      <p:ext uri="{BB962C8B-B14F-4D97-AF65-F5344CB8AC3E}">
        <p14:creationId xmlns:p14="http://schemas.microsoft.com/office/powerpoint/2010/main" val="3067297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12</a:t>
            </a:fld>
            <a:endParaRPr lang="en-US" dirty="0"/>
          </a:p>
        </p:txBody>
      </p:sp>
    </p:spTree>
    <p:extLst>
      <p:ext uri="{BB962C8B-B14F-4D97-AF65-F5344CB8AC3E}">
        <p14:creationId xmlns:p14="http://schemas.microsoft.com/office/powerpoint/2010/main" val="1562138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13</a:t>
            </a:fld>
            <a:endParaRPr lang="en-US" dirty="0"/>
          </a:p>
        </p:txBody>
      </p:sp>
    </p:spTree>
    <p:extLst>
      <p:ext uri="{BB962C8B-B14F-4D97-AF65-F5344CB8AC3E}">
        <p14:creationId xmlns:p14="http://schemas.microsoft.com/office/powerpoint/2010/main" val="3833296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14</a:t>
            </a:fld>
            <a:endParaRPr lang="en-US" dirty="0"/>
          </a:p>
        </p:txBody>
      </p:sp>
    </p:spTree>
    <p:extLst>
      <p:ext uri="{BB962C8B-B14F-4D97-AF65-F5344CB8AC3E}">
        <p14:creationId xmlns:p14="http://schemas.microsoft.com/office/powerpoint/2010/main" val="2879202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15</a:t>
            </a:fld>
            <a:endParaRPr lang="en-US" dirty="0"/>
          </a:p>
        </p:txBody>
      </p:sp>
    </p:spTree>
    <p:extLst>
      <p:ext uri="{BB962C8B-B14F-4D97-AF65-F5344CB8AC3E}">
        <p14:creationId xmlns:p14="http://schemas.microsoft.com/office/powerpoint/2010/main" val="2328870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16</a:t>
            </a:fld>
            <a:endParaRPr lang="en-US" dirty="0"/>
          </a:p>
        </p:txBody>
      </p:sp>
    </p:spTree>
    <p:extLst>
      <p:ext uri="{BB962C8B-B14F-4D97-AF65-F5344CB8AC3E}">
        <p14:creationId xmlns:p14="http://schemas.microsoft.com/office/powerpoint/2010/main" val="39737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17</a:t>
            </a:fld>
            <a:endParaRPr lang="en-US" dirty="0"/>
          </a:p>
        </p:txBody>
      </p:sp>
    </p:spTree>
    <p:extLst>
      <p:ext uri="{BB962C8B-B14F-4D97-AF65-F5344CB8AC3E}">
        <p14:creationId xmlns:p14="http://schemas.microsoft.com/office/powerpoint/2010/main" val="3774996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18</a:t>
            </a:fld>
            <a:endParaRPr lang="en-US" dirty="0"/>
          </a:p>
        </p:txBody>
      </p:sp>
    </p:spTree>
    <p:extLst>
      <p:ext uri="{BB962C8B-B14F-4D97-AF65-F5344CB8AC3E}">
        <p14:creationId xmlns:p14="http://schemas.microsoft.com/office/powerpoint/2010/main" val="2437179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19</a:t>
            </a:fld>
            <a:endParaRPr lang="en-US" dirty="0"/>
          </a:p>
        </p:txBody>
      </p:sp>
    </p:spTree>
    <p:extLst>
      <p:ext uri="{BB962C8B-B14F-4D97-AF65-F5344CB8AC3E}">
        <p14:creationId xmlns:p14="http://schemas.microsoft.com/office/powerpoint/2010/main" val="3407061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a:t>
            </a:fld>
            <a:endParaRPr lang="en-US" dirty="0"/>
          </a:p>
        </p:txBody>
      </p:sp>
    </p:spTree>
    <p:extLst>
      <p:ext uri="{BB962C8B-B14F-4D97-AF65-F5344CB8AC3E}">
        <p14:creationId xmlns:p14="http://schemas.microsoft.com/office/powerpoint/2010/main" val="2419481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20</a:t>
            </a:fld>
            <a:endParaRPr lang="en-US" dirty="0"/>
          </a:p>
        </p:txBody>
      </p:sp>
    </p:spTree>
    <p:extLst>
      <p:ext uri="{BB962C8B-B14F-4D97-AF65-F5344CB8AC3E}">
        <p14:creationId xmlns:p14="http://schemas.microsoft.com/office/powerpoint/2010/main" val="1564411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21</a:t>
            </a:fld>
            <a:endParaRPr lang="en-US" dirty="0"/>
          </a:p>
        </p:txBody>
      </p:sp>
    </p:spTree>
    <p:extLst>
      <p:ext uri="{BB962C8B-B14F-4D97-AF65-F5344CB8AC3E}">
        <p14:creationId xmlns:p14="http://schemas.microsoft.com/office/powerpoint/2010/main" val="3728073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22</a:t>
            </a:fld>
            <a:endParaRPr lang="en-US" dirty="0"/>
          </a:p>
        </p:txBody>
      </p:sp>
    </p:spTree>
    <p:extLst>
      <p:ext uri="{BB962C8B-B14F-4D97-AF65-F5344CB8AC3E}">
        <p14:creationId xmlns:p14="http://schemas.microsoft.com/office/powerpoint/2010/main" val="1981940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23</a:t>
            </a:fld>
            <a:endParaRPr lang="en-US" dirty="0"/>
          </a:p>
        </p:txBody>
      </p:sp>
    </p:spTree>
    <p:extLst>
      <p:ext uri="{BB962C8B-B14F-4D97-AF65-F5344CB8AC3E}">
        <p14:creationId xmlns:p14="http://schemas.microsoft.com/office/powerpoint/2010/main" val="43530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24</a:t>
            </a:fld>
            <a:endParaRPr lang="en-US" dirty="0"/>
          </a:p>
        </p:txBody>
      </p:sp>
    </p:spTree>
    <p:extLst>
      <p:ext uri="{BB962C8B-B14F-4D97-AF65-F5344CB8AC3E}">
        <p14:creationId xmlns:p14="http://schemas.microsoft.com/office/powerpoint/2010/main" val="4105007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25</a:t>
            </a:fld>
            <a:endParaRPr lang="en-US" dirty="0"/>
          </a:p>
        </p:txBody>
      </p:sp>
    </p:spTree>
    <p:extLst>
      <p:ext uri="{BB962C8B-B14F-4D97-AF65-F5344CB8AC3E}">
        <p14:creationId xmlns:p14="http://schemas.microsoft.com/office/powerpoint/2010/main" val="3118473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26</a:t>
            </a:fld>
            <a:endParaRPr lang="en-US" dirty="0"/>
          </a:p>
        </p:txBody>
      </p:sp>
    </p:spTree>
    <p:extLst>
      <p:ext uri="{BB962C8B-B14F-4D97-AF65-F5344CB8AC3E}">
        <p14:creationId xmlns:p14="http://schemas.microsoft.com/office/powerpoint/2010/main" val="816587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27</a:t>
            </a:fld>
            <a:endParaRPr lang="en-US" dirty="0"/>
          </a:p>
        </p:txBody>
      </p:sp>
    </p:spTree>
    <p:extLst>
      <p:ext uri="{BB962C8B-B14F-4D97-AF65-F5344CB8AC3E}">
        <p14:creationId xmlns:p14="http://schemas.microsoft.com/office/powerpoint/2010/main" val="3514455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28</a:t>
            </a:fld>
            <a:endParaRPr lang="en-US" dirty="0"/>
          </a:p>
        </p:txBody>
      </p:sp>
    </p:spTree>
    <p:extLst>
      <p:ext uri="{BB962C8B-B14F-4D97-AF65-F5344CB8AC3E}">
        <p14:creationId xmlns:p14="http://schemas.microsoft.com/office/powerpoint/2010/main" val="3491862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29</a:t>
            </a:fld>
            <a:endParaRPr lang="en-US" dirty="0"/>
          </a:p>
        </p:txBody>
      </p:sp>
    </p:spTree>
    <p:extLst>
      <p:ext uri="{BB962C8B-B14F-4D97-AF65-F5344CB8AC3E}">
        <p14:creationId xmlns:p14="http://schemas.microsoft.com/office/powerpoint/2010/main" val="931701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a:t>
            </a:fld>
            <a:endParaRPr lang="en-US" dirty="0"/>
          </a:p>
        </p:txBody>
      </p:sp>
    </p:spTree>
    <p:extLst>
      <p:ext uri="{BB962C8B-B14F-4D97-AF65-F5344CB8AC3E}">
        <p14:creationId xmlns:p14="http://schemas.microsoft.com/office/powerpoint/2010/main" val="443424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30</a:t>
            </a:fld>
            <a:endParaRPr lang="en-US" dirty="0"/>
          </a:p>
        </p:txBody>
      </p:sp>
    </p:spTree>
    <p:extLst>
      <p:ext uri="{BB962C8B-B14F-4D97-AF65-F5344CB8AC3E}">
        <p14:creationId xmlns:p14="http://schemas.microsoft.com/office/powerpoint/2010/main" val="756969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31</a:t>
            </a:fld>
            <a:endParaRPr lang="en-US" dirty="0"/>
          </a:p>
        </p:txBody>
      </p:sp>
    </p:spTree>
    <p:extLst>
      <p:ext uri="{BB962C8B-B14F-4D97-AF65-F5344CB8AC3E}">
        <p14:creationId xmlns:p14="http://schemas.microsoft.com/office/powerpoint/2010/main" val="30395696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32</a:t>
            </a:fld>
            <a:endParaRPr lang="en-US" dirty="0"/>
          </a:p>
        </p:txBody>
      </p:sp>
    </p:spTree>
    <p:extLst>
      <p:ext uri="{BB962C8B-B14F-4D97-AF65-F5344CB8AC3E}">
        <p14:creationId xmlns:p14="http://schemas.microsoft.com/office/powerpoint/2010/main" val="29231341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33</a:t>
            </a:fld>
            <a:endParaRPr lang="en-US" dirty="0"/>
          </a:p>
        </p:txBody>
      </p:sp>
    </p:spTree>
    <p:extLst>
      <p:ext uri="{BB962C8B-B14F-4D97-AF65-F5344CB8AC3E}">
        <p14:creationId xmlns:p14="http://schemas.microsoft.com/office/powerpoint/2010/main" val="2513205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34</a:t>
            </a:fld>
            <a:endParaRPr lang="en-US" dirty="0"/>
          </a:p>
        </p:txBody>
      </p:sp>
    </p:spTree>
    <p:extLst>
      <p:ext uri="{BB962C8B-B14F-4D97-AF65-F5344CB8AC3E}">
        <p14:creationId xmlns:p14="http://schemas.microsoft.com/office/powerpoint/2010/main" val="2946874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35</a:t>
            </a:fld>
            <a:endParaRPr lang="en-US" dirty="0"/>
          </a:p>
        </p:txBody>
      </p:sp>
    </p:spTree>
    <p:extLst>
      <p:ext uri="{BB962C8B-B14F-4D97-AF65-F5344CB8AC3E}">
        <p14:creationId xmlns:p14="http://schemas.microsoft.com/office/powerpoint/2010/main" val="14142400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36</a:t>
            </a:fld>
            <a:endParaRPr lang="en-US" dirty="0"/>
          </a:p>
        </p:txBody>
      </p:sp>
    </p:spTree>
    <p:extLst>
      <p:ext uri="{BB962C8B-B14F-4D97-AF65-F5344CB8AC3E}">
        <p14:creationId xmlns:p14="http://schemas.microsoft.com/office/powerpoint/2010/main" val="164225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37</a:t>
            </a:fld>
            <a:endParaRPr lang="en-US" dirty="0"/>
          </a:p>
        </p:txBody>
      </p:sp>
    </p:spTree>
    <p:extLst>
      <p:ext uri="{BB962C8B-B14F-4D97-AF65-F5344CB8AC3E}">
        <p14:creationId xmlns:p14="http://schemas.microsoft.com/office/powerpoint/2010/main" val="34783041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38</a:t>
            </a:fld>
            <a:endParaRPr lang="en-US" dirty="0"/>
          </a:p>
        </p:txBody>
      </p:sp>
    </p:spTree>
    <p:extLst>
      <p:ext uri="{BB962C8B-B14F-4D97-AF65-F5344CB8AC3E}">
        <p14:creationId xmlns:p14="http://schemas.microsoft.com/office/powerpoint/2010/main" val="14019259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39</a:t>
            </a:fld>
            <a:endParaRPr lang="en-US" dirty="0"/>
          </a:p>
        </p:txBody>
      </p:sp>
    </p:spTree>
    <p:extLst>
      <p:ext uri="{BB962C8B-B14F-4D97-AF65-F5344CB8AC3E}">
        <p14:creationId xmlns:p14="http://schemas.microsoft.com/office/powerpoint/2010/main" val="1887801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a:t>
            </a:fld>
            <a:endParaRPr lang="en-US" dirty="0"/>
          </a:p>
        </p:txBody>
      </p:sp>
    </p:spTree>
    <p:extLst>
      <p:ext uri="{BB962C8B-B14F-4D97-AF65-F5344CB8AC3E}">
        <p14:creationId xmlns:p14="http://schemas.microsoft.com/office/powerpoint/2010/main" val="39066017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40</a:t>
            </a:fld>
            <a:endParaRPr lang="en-US" dirty="0"/>
          </a:p>
        </p:txBody>
      </p:sp>
    </p:spTree>
    <p:extLst>
      <p:ext uri="{BB962C8B-B14F-4D97-AF65-F5344CB8AC3E}">
        <p14:creationId xmlns:p14="http://schemas.microsoft.com/office/powerpoint/2010/main" val="10970418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41</a:t>
            </a:fld>
            <a:endParaRPr lang="en-US" dirty="0"/>
          </a:p>
        </p:txBody>
      </p:sp>
    </p:spTree>
    <p:extLst>
      <p:ext uri="{BB962C8B-B14F-4D97-AF65-F5344CB8AC3E}">
        <p14:creationId xmlns:p14="http://schemas.microsoft.com/office/powerpoint/2010/main" val="678545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42</a:t>
            </a:fld>
            <a:endParaRPr lang="en-US" dirty="0"/>
          </a:p>
        </p:txBody>
      </p:sp>
    </p:spTree>
    <p:extLst>
      <p:ext uri="{BB962C8B-B14F-4D97-AF65-F5344CB8AC3E}">
        <p14:creationId xmlns:p14="http://schemas.microsoft.com/office/powerpoint/2010/main" val="1013960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43</a:t>
            </a:fld>
            <a:endParaRPr lang="en-US" dirty="0"/>
          </a:p>
        </p:txBody>
      </p:sp>
    </p:spTree>
    <p:extLst>
      <p:ext uri="{BB962C8B-B14F-4D97-AF65-F5344CB8AC3E}">
        <p14:creationId xmlns:p14="http://schemas.microsoft.com/office/powerpoint/2010/main" val="3737529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44</a:t>
            </a:fld>
            <a:endParaRPr lang="en-US" dirty="0"/>
          </a:p>
        </p:txBody>
      </p:sp>
    </p:spTree>
    <p:extLst>
      <p:ext uri="{BB962C8B-B14F-4D97-AF65-F5344CB8AC3E}">
        <p14:creationId xmlns:p14="http://schemas.microsoft.com/office/powerpoint/2010/main" val="10661435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45</a:t>
            </a:fld>
            <a:endParaRPr lang="en-US" dirty="0"/>
          </a:p>
        </p:txBody>
      </p:sp>
    </p:spTree>
    <p:extLst>
      <p:ext uri="{BB962C8B-B14F-4D97-AF65-F5344CB8AC3E}">
        <p14:creationId xmlns:p14="http://schemas.microsoft.com/office/powerpoint/2010/main" val="29064513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46</a:t>
            </a:fld>
            <a:endParaRPr lang="en-US" dirty="0"/>
          </a:p>
        </p:txBody>
      </p:sp>
    </p:spTree>
    <p:extLst>
      <p:ext uri="{BB962C8B-B14F-4D97-AF65-F5344CB8AC3E}">
        <p14:creationId xmlns:p14="http://schemas.microsoft.com/office/powerpoint/2010/main" val="37707544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47</a:t>
            </a:fld>
            <a:endParaRPr lang="en-US" dirty="0"/>
          </a:p>
        </p:txBody>
      </p:sp>
    </p:spTree>
    <p:extLst>
      <p:ext uri="{BB962C8B-B14F-4D97-AF65-F5344CB8AC3E}">
        <p14:creationId xmlns:p14="http://schemas.microsoft.com/office/powerpoint/2010/main" val="4858380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48</a:t>
            </a:fld>
            <a:endParaRPr lang="en-US" dirty="0"/>
          </a:p>
        </p:txBody>
      </p:sp>
    </p:spTree>
    <p:extLst>
      <p:ext uri="{BB962C8B-B14F-4D97-AF65-F5344CB8AC3E}">
        <p14:creationId xmlns:p14="http://schemas.microsoft.com/office/powerpoint/2010/main" val="37427075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49</a:t>
            </a:fld>
            <a:endParaRPr lang="en-US" dirty="0"/>
          </a:p>
        </p:txBody>
      </p:sp>
    </p:spTree>
    <p:extLst>
      <p:ext uri="{BB962C8B-B14F-4D97-AF65-F5344CB8AC3E}">
        <p14:creationId xmlns:p14="http://schemas.microsoft.com/office/powerpoint/2010/main" val="667492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a:t>
            </a:fld>
            <a:endParaRPr lang="en-US" dirty="0"/>
          </a:p>
        </p:txBody>
      </p:sp>
    </p:spTree>
    <p:extLst>
      <p:ext uri="{BB962C8B-B14F-4D97-AF65-F5344CB8AC3E}">
        <p14:creationId xmlns:p14="http://schemas.microsoft.com/office/powerpoint/2010/main" val="3455860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50</a:t>
            </a:fld>
            <a:endParaRPr lang="en-US" dirty="0"/>
          </a:p>
        </p:txBody>
      </p:sp>
    </p:spTree>
    <p:extLst>
      <p:ext uri="{BB962C8B-B14F-4D97-AF65-F5344CB8AC3E}">
        <p14:creationId xmlns:p14="http://schemas.microsoft.com/office/powerpoint/2010/main" val="32926785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51</a:t>
            </a:fld>
            <a:endParaRPr lang="en-US" dirty="0"/>
          </a:p>
        </p:txBody>
      </p:sp>
    </p:spTree>
    <p:extLst>
      <p:ext uri="{BB962C8B-B14F-4D97-AF65-F5344CB8AC3E}">
        <p14:creationId xmlns:p14="http://schemas.microsoft.com/office/powerpoint/2010/main" val="2136305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52</a:t>
            </a:fld>
            <a:endParaRPr lang="en-US" dirty="0"/>
          </a:p>
        </p:txBody>
      </p:sp>
    </p:spTree>
    <p:extLst>
      <p:ext uri="{BB962C8B-B14F-4D97-AF65-F5344CB8AC3E}">
        <p14:creationId xmlns:p14="http://schemas.microsoft.com/office/powerpoint/2010/main" val="41054984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53</a:t>
            </a:fld>
            <a:endParaRPr lang="en-US" dirty="0"/>
          </a:p>
        </p:txBody>
      </p:sp>
    </p:spTree>
    <p:extLst>
      <p:ext uri="{BB962C8B-B14F-4D97-AF65-F5344CB8AC3E}">
        <p14:creationId xmlns:p14="http://schemas.microsoft.com/office/powerpoint/2010/main" val="31163178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54</a:t>
            </a:fld>
            <a:endParaRPr lang="en-US" dirty="0"/>
          </a:p>
        </p:txBody>
      </p:sp>
    </p:spTree>
    <p:extLst>
      <p:ext uri="{BB962C8B-B14F-4D97-AF65-F5344CB8AC3E}">
        <p14:creationId xmlns:p14="http://schemas.microsoft.com/office/powerpoint/2010/main" val="3557197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a:t>
            </a:fld>
            <a:endParaRPr lang="en-US" dirty="0"/>
          </a:p>
        </p:txBody>
      </p:sp>
    </p:spTree>
    <p:extLst>
      <p:ext uri="{BB962C8B-B14F-4D97-AF65-F5344CB8AC3E}">
        <p14:creationId xmlns:p14="http://schemas.microsoft.com/office/powerpoint/2010/main" val="2290029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7</a:t>
            </a:fld>
            <a:endParaRPr lang="en-US" dirty="0"/>
          </a:p>
        </p:txBody>
      </p:sp>
    </p:spTree>
    <p:extLst>
      <p:ext uri="{BB962C8B-B14F-4D97-AF65-F5344CB8AC3E}">
        <p14:creationId xmlns:p14="http://schemas.microsoft.com/office/powerpoint/2010/main" val="846578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8</a:t>
            </a:fld>
            <a:endParaRPr lang="en-US" dirty="0"/>
          </a:p>
        </p:txBody>
      </p:sp>
    </p:spTree>
    <p:extLst>
      <p:ext uri="{BB962C8B-B14F-4D97-AF65-F5344CB8AC3E}">
        <p14:creationId xmlns:p14="http://schemas.microsoft.com/office/powerpoint/2010/main" val="64401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9</a:t>
            </a:fld>
            <a:endParaRPr lang="en-US" dirty="0"/>
          </a:p>
        </p:txBody>
      </p:sp>
    </p:spTree>
    <p:extLst>
      <p:ext uri="{BB962C8B-B14F-4D97-AF65-F5344CB8AC3E}">
        <p14:creationId xmlns:p14="http://schemas.microsoft.com/office/powerpoint/2010/main" val="3981378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44" y="16"/>
            <a:ext cx="9143855" cy="6865874"/>
          </a:xfrm>
          <a:prstGeom prst="rect">
            <a:avLst/>
          </a:prstGeom>
        </p:spPr>
      </p:pic>
      <p:sp>
        <p:nvSpPr>
          <p:cNvPr id="2" name="Title 1"/>
          <p:cNvSpPr>
            <a:spLocks noGrp="1"/>
          </p:cNvSpPr>
          <p:nvPr>
            <p:ph type="title"/>
          </p:nvPr>
        </p:nvSpPr>
        <p:spPr>
          <a:xfrm>
            <a:off x="628650" y="2291187"/>
            <a:ext cx="7886700" cy="684026"/>
          </a:xfrm>
        </p:spPr>
        <p:txBody>
          <a:bodyPr/>
          <a:lstStyle>
            <a:lvl1pPr>
              <a:defRPr>
                <a:solidFill>
                  <a:schemeClr val="bg1"/>
                </a:solidFill>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3650456" y="3619986"/>
            <a:ext cx="1843088" cy="597477"/>
          </a:xfrm>
        </p:spPr>
        <p:txBody>
          <a:bodyPr>
            <a:normAutofit/>
          </a:bodyPr>
          <a:lstStyle>
            <a:lvl1pPr marL="0" indent="0" algn="ctr">
              <a:buNone/>
              <a:defRPr sz="15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8646" y="6356350"/>
            <a:ext cx="1274569"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192918" y="6356351"/>
            <a:ext cx="6601252"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05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557683" y="1638300"/>
            <a:ext cx="8033657" cy="4394200"/>
          </a:xfrm>
        </p:spPr>
        <p:txBody>
          <a:bodyPr>
            <a:noAutofit/>
          </a:bodyPr>
          <a:lstStyle>
            <a:lvl1pPr marL="257175" indent="-257175">
              <a:buClr>
                <a:srgbClr val="004A78"/>
              </a:buClr>
              <a:buFont typeface="Arial" charset="0"/>
              <a:buChar char="•"/>
              <a:defRPr sz="2400">
                <a:solidFill>
                  <a:srgbClr val="000000"/>
                </a:solidFill>
              </a:defRPr>
            </a:lvl1pPr>
            <a:lvl2pPr marL="514350" marR="0" indent="-171450" algn="l" defTabSz="685800" rtl="0" eaLnBrk="1" fontAlgn="base" latinLnBrk="0" hangingPunct="1">
              <a:lnSpc>
                <a:spcPct val="90000"/>
              </a:lnSpc>
              <a:spcBef>
                <a:spcPts val="375"/>
              </a:spcBef>
              <a:spcAft>
                <a:spcPct val="0"/>
              </a:spcAft>
              <a:buClr>
                <a:srgbClr val="FF6300"/>
              </a:buClr>
              <a:buSzTx/>
              <a:buFont typeface="Arial" charset="0"/>
              <a:buChar char="•"/>
              <a:tabLst/>
              <a:defRPr sz="2000" baseline="0"/>
            </a:lvl2pPr>
            <a:lvl3pPr marL="857250" indent="-171450">
              <a:buClr>
                <a:srgbClr val="000000"/>
              </a:buClr>
              <a:buFont typeface="Arial" charset="0"/>
              <a:buChar char="•"/>
              <a:defRPr sz="1800"/>
            </a:lvl3pPr>
            <a:lvl4pPr marL="1200150" indent="-171450">
              <a:buClr>
                <a:srgbClr val="000000"/>
              </a:buClr>
              <a:buSzPct val="50000"/>
              <a:buFont typeface="LucidaGrande" charset="0"/>
              <a:buChar char="▶"/>
              <a:defRPr sz="1500"/>
            </a:lvl4pPr>
            <a:lvl5pPr marL="1543050" indent="-171450">
              <a:buClr>
                <a:srgbClr val="000000"/>
              </a:buClr>
              <a:buFont typeface="Helvetica" charset="0"/>
              <a:buChar char="⁃"/>
              <a:defRPr sz="15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1"/>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2"/>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a:extLst>
              <a:ext uri="{FF2B5EF4-FFF2-40B4-BE49-F238E27FC236}">
                <a16:creationId xmlns:a16="http://schemas.microsoft.com/office/drawing/2014/main" id="{16BB006C-5034-4E90-B323-296A89A77871}"/>
              </a:ext>
            </a:extLst>
          </p:cNvPr>
          <p:cNvSpPr txBox="1"/>
          <p:nvPr userDrawn="1"/>
        </p:nvSpPr>
        <p:spPr>
          <a:xfrm>
            <a:off x="1852749" y="6227416"/>
            <a:ext cx="6738591" cy="530915"/>
          </a:xfrm>
          <a:prstGeom prst="rect">
            <a:avLst/>
          </a:prstGeom>
          <a:noFill/>
          <a:effectLst/>
        </p:spPr>
        <p:txBody>
          <a:bodyPr wrap="square" lIns="0" tIns="0" rIns="0" rtlCol="0" anchor="b">
            <a:spAutoFit/>
          </a:bodyPr>
          <a:lstStyle/>
          <a:p>
            <a:r>
              <a:rPr lang="en-IN" sz="1050" kern="1200" dirty="0">
                <a:solidFill>
                  <a:srgbClr val="013F73"/>
                </a:solidFill>
                <a:latin typeface="Arial" panose="020B0604020202020204" pitchFamily="34" charset="0"/>
                <a:ea typeface="+mn-ea"/>
                <a:cs typeface="Arial" panose="020B0604020202020204" pitchFamily="34" charset="0"/>
              </a:rPr>
              <a:t>Mark Shellman, Hassan Afyouni, Philip J Pratt &amp; Mary Z Last, A Guide to S Q L, 10th Edition. © 2021 Cengage. All Rights Reserved. May not be scanned, copied or duplicated, or posted to a publicly accessible website, in whole or in part. </a:t>
            </a:r>
          </a:p>
        </p:txBody>
      </p:sp>
    </p:spTree>
    <p:extLst>
      <p:ext uri="{BB962C8B-B14F-4D97-AF65-F5344CB8AC3E}">
        <p14:creationId xmlns:p14="http://schemas.microsoft.com/office/powerpoint/2010/main" val="905811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11">
            <a:extLst>
              <a:ext uri="{FF2B5EF4-FFF2-40B4-BE49-F238E27FC236}">
                <a16:creationId xmlns:a16="http://schemas.microsoft.com/office/drawing/2014/main" id="{25DA040D-23D4-42E0-893A-E25C5B20DA25}"/>
              </a:ext>
            </a:extLst>
          </p:cNvPr>
          <p:cNvSpPr>
            <a:spLocks noGrp="1"/>
          </p:cNvSpPr>
          <p:nvPr>
            <p:ph type="body" sz="quarter" idx="18" hasCustomPrompt="1"/>
          </p:nvPr>
        </p:nvSpPr>
        <p:spPr>
          <a:xfrm>
            <a:off x="710083" y="1283607"/>
            <a:ext cx="8033657" cy="4290786"/>
          </a:xfrm>
        </p:spPr>
        <p:txBody>
          <a:bodyPr>
            <a:noAutofit/>
          </a:bodyPr>
          <a:lstStyle>
            <a:lvl1pPr marL="257175" indent="-257175">
              <a:buClr>
                <a:srgbClr val="004A78"/>
              </a:buClr>
              <a:buFont typeface="Arial" charset="0"/>
              <a:buChar char="•"/>
              <a:defRPr sz="2400">
                <a:solidFill>
                  <a:srgbClr val="000000"/>
                </a:solidFill>
              </a:defRPr>
            </a:lvl1pPr>
            <a:lvl2pPr marL="514350" marR="0" indent="-171450" algn="l" defTabSz="685800" rtl="0" eaLnBrk="1" fontAlgn="base" latinLnBrk="0" hangingPunct="1">
              <a:lnSpc>
                <a:spcPct val="90000"/>
              </a:lnSpc>
              <a:spcBef>
                <a:spcPts val="375"/>
              </a:spcBef>
              <a:spcAft>
                <a:spcPct val="0"/>
              </a:spcAft>
              <a:buClr>
                <a:srgbClr val="FF6300"/>
              </a:buClr>
              <a:buSzTx/>
              <a:buFont typeface="Arial" charset="0"/>
              <a:buChar char="•"/>
              <a:tabLst/>
              <a:defRPr sz="2000" baseline="0"/>
            </a:lvl2pPr>
            <a:lvl3pPr marL="857250" indent="-171450">
              <a:buClr>
                <a:srgbClr val="000000"/>
              </a:buClr>
              <a:buFont typeface="Arial" charset="0"/>
              <a:buChar char="•"/>
              <a:defRPr sz="1800"/>
            </a:lvl3pPr>
            <a:lvl4pPr marL="1200150" indent="-171450">
              <a:buClr>
                <a:srgbClr val="000000"/>
              </a:buClr>
              <a:buSzPct val="50000"/>
              <a:buFont typeface="LucidaGrande" charset="0"/>
              <a:buChar char="▶"/>
              <a:defRPr sz="1500"/>
            </a:lvl4pPr>
            <a:lvl5pPr marL="1543050" indent="-171450">
              <a:buClr>
                <a:srgbClr val="000000"/>
              </a:buClr>
              <a:buFont typeface="Helvetica" charset="0"/>
              <a:buChar char="⁃"/>
              <a:defRPr sz="1500"/>
            </a:lvl5pPr>
          </a:lstStyle>
          <a:p>
            <a:pPr lvl="0"/>
            <a:r>
              <a:rPr lang="en-US" dirty="0"/>
              <a:t>Click to add text here. Lorem ipsum dolor sit </a:t>
            </a:r>
            <a:r>
              <a:rPr lang="en-US" dirty="0" err="1"/>
              <a:t>amet</a:t>
            </a:r>
            <a:r>
              <a:rPr lang="en-US" dirty="0"/>
              <a:t>,</a:t>
            </a:r>
          </a:p>
        </p:txBody>
      </p:sp>
      <p:sp>
        <p:nvSpPr>
          <p:cNvPr id="7" name="Footer">
            <a:extLst>
              <a:ext uri="{FF2B5EF4-FFF2-40B4-BE49-F238E27FC236}">
                <a16:creationId xmlns:a16="http://schemas.microsoft.com/office/drawing/2014/main" id="{80622DFE-C62B-4816-922C-642159F7AA2C}"/>
              </a:ext>
            </a:extLst>
          </p:cNvPr>
          <p:cNvSpPr txBox="1"/>
          <p:nvPr userDrawn="1"/>
        </p:nvSpPr>
        <p:spPr>
          <a:xfrm>
            <a:off x="1852749" y="6227416"/>
            <a:ext cx="6738591" cy="530915"/>
          </a:xfrm>
          <a:prstGeom prst="rect">
            <a:avLst/>
          </a:prstGeom>
          <a:noFill/>
          <a:effectLst/>
        </p:spPr>
        <p:txBody>
          <a:bodyPr wrap="square" lIns="0" tIns="0" rIns="0" rtlCol="0" anchor="b">
            <a:spAutoFit/>
          </a:bodyPr>
          <a:lstStyle/>
          <a:p>
            <a:r>
              <a:rPr lang="en-IN" sz="1050" kern="1200" dirty="0">
                <a:solidFill>
                  <a:srgbClr val="013F73"/>
                </a:solidFill>
                <a:latin typeface="Arial" panose="020B0604020202020204" pitchFamily="34" charset="0"/>
                <a:ea typeface="+mn-ea"/>
                <a:cs typeface="Arial" panose="020B0604020202020204" pitchFamily="34" charset="0"/>
              </a:rPr>
              <a:t>Mark Shellman, Hassan Afyouni, Philip J Pratt &amp; Mary Z Last, A Guide to S Q L, 10th Edition. © 2021 Cengage. All Rights Reserved. May not be scanned, copied or duplicated, or posted to a publicly accessible website, in whole or in part. </a:t>
            </a:r>
          </a:p>
        </p:txBody>
      </p:sp>
    </p:spTree>
    <p:extLst>
      <p:ext uri="{BB962C8B-B14F-4D97-AF65-F5344CB8AC3E}">
        <p14:creationId xmlns:p14="http://schemas.microsoft.com/office/powerpoint/2010/main" val="1343870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557683" y="1638300"/>
            <a:ext cx="8033657" cy="4394200"/>
          </a:xfrm>
        </p:spPr>
        <p:txBody>
          <a:bodyPr>
            <a:normAutofit/>
          </a:bodyPr>
          <a:lstStyle>
            <a:lvl1pPr marL="342900" indent="-342900">
              <a:buClr>
                <a:srgbClr val="004A78"/>
              </a:buClr>
              <a:buFont typeface="+mj-lt"/>
              <a:buAutoNum type="arabicPeriod"/>
              <a:defRPr sz="1500">
                <a:solidFill>
                  <a:srgbClr val="000000"/>
                </a:solidFill>
              </a:defRPr>
            </a:lvl1pPr>
            <a:lvl2pPr marL="514350" marR="0" indent="-171450" algn="l" defTabSz="685800" rtl="0" eaLnBrk="1" fontAlgn="base" latinLnBrk="0" hangingPunct="1">
              <a:lnSpc>
                <a:spcPct val="90000"/>
              </a:lnSpc>
              <a:spcBef>
                <a:spcPts val="375"/>
              </a:spcBef>
              <a:spcAft>
                <a:spcPct val="0"/>
              </a:spcAft>
              <a:buClr>
                <a:srgbClr val="FF6300"/>
              </a:buClr>
              <a:buSzTx/>
              <a:buFont typeface="Arial" charset="0"/>
              <a:buChar char="•"/>
              <a:tabLst/>
              <a:defRPr sz="1500" baseline="0"/>
            </a:lvl2pPr>
            <a:lvl3pPr marL="857250" indent="-171450">
              <a:buClr>
                <a:srgbClr val="000000"/>
              </a:buClr>
              <a:buFont typeface="Arial" charset="0"/>
              <a:buChar char="•"/>
              <a:defRPr sz="1500"/>
            </a:lvl3pPr>
            <a:lvl4pPr marL="1200150" indent="-171450">
              <a:buClr>
                <a:srgbClr val="000000"/>
              </a:buClr>
              <a:buSzPct val="50000"/>
              <a:buFont typeface="LucidaGrande" charset="0"/>
              <a:buChar char="▶"/>
              <a:defRPr sz="1500"/>
            </a:lvl4pPr>
            <a:lvl5pPr marL="1543050" indent="-171450">
              <a:buClr>
                <a:srgbClr val="000000"/>
              </a:buClr>
              <a:buFont typeface="Helvetica" charset="0"/>
              <a:buChar char="⁃"/>
              <a:defRPr sz="15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a:extLst>
              <a:ext uri="{FF2B5EF4-FFF2-40B4-BE49-F238E27FC236}">
                <a16:creationId xmlns:a16="http://schemas.microsoft.com/office/drawing/2014/main" id="{7DA01F34-D48B-4D96-BBD5-003B0E03B407}"/>
              </a:ext>
            </a:extLst>
          </p:cNvPr>
          <p:cNvSpPr txBox="1"/>
          <p:nvPr userDrawn="1"/>
        </p:nvSpPr>
        <p:spPr>
          <a:xfrm>
            <a:off x="1852749" y="6227416"/>
            <a:ext cx="6738591" cy="530915"/>
          </a:xfrm>
          <a:prstGeom prst="rect">
            <a:avLst/>
          </a:prstGeom>
          <a:noFill/>
          <a:effectLst/>
        </p:spPr>
        <p:txBody>
          <a:bodyPr wrap="square" lIns="0" tIns="0" rIns="0" rtlCol="0" anchor="b">
            <a:spAutoFit/>
          </a:bodyPr>
          <a:lstStyle/>
          <a:p>
            <a:r>
              <a:rPr lang="en-IN" sz="1050" kern="1200" dirty="0">
                <a:solidFill>
                  <a:srgbClr val="013F73"/>
                </a:solidFill>
                <a:latin typeface="Arial" panose="020B0604020202020204" pitchFamily="34" charset="0"/>
                <a:ea typeface="+mn-ea"/>
                <a:cs typeface="Arial" panose="020B0604020202020204" pitchFamily="34" charset="0"/>
              </a:rPr>
              <a:t>Mark Shellman, Hassan Afyouni, Philip J Pratt &amp; Mary Z Last, A Guide to S Q L, 10th Edition. © 2021 Cengage. All Rights Reserved. May not be scanned, copied or duplicated, or posted to a publicly accessible website, in whole or in part. </a:t>
            </a:r>
          </a:p>
        </p:txBody>
      </p:sp>
    </p:spTree>
    <p:extLst>
      <p:ext uri="{BB962C8B-B14F-4D97-AF65-F5344CB8AC3E}">
        <p14:creationId xmlns:p14="http://schemas.microsoft.com/office/powerpoint/2010/main" val="734264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557683" y="1638300"/>
            <a:ext cx="8033657" cy="4394200"/>
          </a:xfrm>
        </p:spPr>
        <p:txBody>
          <a:bodyPr>
            <a:normAutofit/>
          </a:bodyPr>
          <a:lstStyle>
            <a:lvl1pPr marL="257175" indent="-257175">
              <a:buClr>
                <a:srgbClr val="004A78"/>
              </a:buClr>
              <a:buFont typeface="Arial" charset="0"/>
              <a:buChar char="•"/>
              <a:defRPr sz="2400">
                <a:solidFill>
                  <a:srgbClr val="004A78"/>
                </a:solidFill>
              </a:defRPr>
            </a:lvl1pPr>
            <a:lvl2pPr marL="514350" marR="0" indent="-171450" algn="l" defTabSz="685800" rtl="0" eaLnBrk="1" fontAlgn="base" latinLnBrk="0" hangingPunct="1">
              <a:lnSpc>
                <a:spcPct val="90000"/>
              </a:lnSpc>
              <a:spcBef>
                <a:spcPts val="375"/>
              </a:spcBef>
              <a:spcAft>
                <a:spcPct val="0"/>
              </a:spcAft>
              <a:buClr>
                <a:srgbClr val="FF6300"/>
              </a:buClr>
              <a:buSzTx/>
              <a:buFont typeface="Arial" charset="0"/>
              <a:buChar char="•"/>
              <a:tabLst/>
              <a:defRPr sz="2000" baseline="0"/>
            </a:lvl2pPr>
            <a:lvl3pPr marL="857250" indent="-171450">
              <a:buClr>
                <a:srgbClr val="000000"/>
              </a:buClr>
              <a:buFont typeface="Arial" charset="0"/>
              <a:buChar char="•"/>
              <a:defRPr sz="1800"/>
            </a:lvl3pPr>
            <a:lvl4pPr marL="1200150" indent="-171450">
              <a:buClr>
                <a:srgbClr val="000000"/>
              </a:buClr>
              <a:buSzPct val="50000"/>
              <a:buFont typeface="LucidaGrande" charset="0"/>
              <a:buChar char="▶"/>
              <a:defRPr sz="1500"/>
            </a:lvl4pPr>
            <a:lvl5pPr marL="1543050" indent="-171450">
              <a:buClr>
                <a:srgbClr val="000000"/>
              </a:buClr>
              <a:buFont typeface="Helvetica" charset="0"/>
              <a:buChar char="⁃"/>
              <a:defRPr sz="15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a:extLst>
              <a:ext uri="{FF2B5EF4-FFF2-40B4-BE49-F238E27FC236}">
                <a16:creationId xmlns:a16="http://schemas.microsoft.com/office/drawing/2014/main" id="{3903ED28-0473-4C51-8951-FF8C1419ECCC}"/>
              </a:ext>
            </a:extLst>
          </p:cNvPr>
          <p:cNvSpPr txBox="1"/>
          <p:nvPr userDrawn="1"/>
        </p:nvSpPr>
        <p:spPr>
          <a:xfrm>
            <a:off x="1852749" y="6227416"/>
            <a:ext cx="6738591" cy="530915"/>
          </a:xfrm>
          <a:prstGeom prst="rect">
            <a:avLst/>
          </a:prstGeom>
          <a:noFill/>
          <a:effectLst/>
        </p:spPr>
        <p:txBody>
          <a:bodyPr wrap="square" lIns="0" tIns="0" rIns="0" rtlCol="0" anchor="b">
            <a:spAutoFit/>
          </a:bodyPr>
          <a:lstStyle/>
          <a:p>
            <a:r>
              <a:rPr lang="en-IN" sz="1050" kern="1200" dirty="0">
                <a:solidFill>
                  <a:srgbClr val="013F73"/>
                </a:solidFill>
                <a:latin typeface="Arial" panose="020B0604020202020204" pitchFamily="34" charset="0"/>
                <a:ea typeface="+mn-ea"/>
                <a:cs typeface="Arial" panose="020B0604020202020204" pitchFamily="34" charset="0"/>
              </a:rPr>
              <a:t>Mark Shellman, Hassan Afyouni, Philip J Pratt &amp; Mary Z Last, A Guide to S Q L, 10th Edition. © 2021 Cengage. All Rights Reserved. May not be scanned, copied or duplicated, or posted to a publicly accessible website, in whole or in part. </a:t>
            </a:r>
          </a:p>
        </p:txBody>
      </p:sp>
    </p:spTree>
    <p:extLst>
      <p:ext uri="{BB962C8B-B14F-4D97-AF65-F5344CB8AC3E}">
        <p14:creationId xmlns:p14="http://schemas.microsoft.com/office/powerpoint/2010/main" val="915173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9">
            <a:extLst>
              <a:ext uri="{FF2B5EF4-FFF2-40B4-BE49-F238E27FC236}">
                <a16:creationId xmlns:a16="http://schemas.microsoft.com/office/drawing/2014/main" id="{EB289D7D-3182-46DF-A392-D7B7E1159483}"/>
              </a:ext>
            </a:extLst>
          </p:cNvPr>
          <p:cNvSpPr>
            <a:spLocks noGrp="1"/>
          </p:cNvSpPr>
          <p:nvPr>
            <p:ph type="body" sz="quarter" idx="11" hasCustomPrompt="1"/>
          </p:nvPr>
        </p:nvSpPr>
        <p:spPr>
          <a:xfrm>
            <a:off x="758833" y="1347763"/>
            <a:ext cx="7626334" cy="672106"/>
          </a:xfrm>
        </p:spPr>
        <p:txBody>
          <a:bodyPr/>
          <a:lstStyle>
            <a:lvl1pPr marL="0" marR="0" indent="0" algn="l" defTabSz="685800" rtl="0" eaLnBrk="0" fontAlgn="base" latinLnBrk="0" hangingPunct="0">
              <a:lnSpc>
                <a:spcPct val="100000"/>
              </a:lnSpc>
              <a:spcBef>
                <a:spcPct val="0"/>
              </a:spcBef>
              <a:spcAft>
                <a:spcPct val="0"/>
              </a:spcAft>
              <a:buClrTx/>
              <a:buSzTx/>
              <a:buFontTx/>
              <a:buNone/>
              <a:tabLst/>
              <a:defRPr sz="1350">
                <a:solidFill>
                  <a:srgbClr val="006298"/>
                </a:solidFill>
                <a:latin typeface="Arial" panose="020B0604020202020204" pitchFamily="34" charset="0"/>
                <a:cs typeface="Arial" panose="020B0604020202020204" pitchFamily="34" charset="0"/>
              </a:defRPr>
            </a:lvl1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5" name="Table Placeholder 4"/>
          <p:cNvSpPr>
            <a:spLocks noGrp="1"/>
          </p:cNvSpPr>
          <p:nvPr>
            <p:ph type="tbl" sz="quarter" idx="10"/>
          </p:nvPr>
        </p:nvSpPr>
        <p:spPr>
          <a:xfrm>
            <a:off x="1421642" y="2019869"/>
            <a:ext cx="6096000" cy="3380095"/>
          </a:xfrm>
        </p:spPr>
        <p:txBody>
          <a:bodyPr/>
          <a:lstStyle/>
          <a:p>
            <a:r>
              <a:rPr lang="en-US" dirty="0"/>
              <a:t>Click icon to add table</a:t>
            </a:r>
          </a:p>
        </p:txBody>
      </p:sp>
      <p:sp>
        <p:nvSpPr>
          <p:cNvPr id="6" name="Footer">
            <a:extLst>
              <a:ext uri="{FF2B5EF4-FFF2-40B4-BE49-F238E27FC236}">
                <a16:creationId xmlns:a16="http://schemas.microsoft.com/office/drawing/2014/main" id="{A6D89299-273C-4345-B42C-6038BEEA0DBD}"/>
              </a:ext>
            </a:extLst>
          </p:cNvPr>
          <p:cNvSpPr txBox="1"/>
          <p:nvPr userDrawn="1"/>
        </p:nvSpPr>
        <p:spPr>
          <a:xfrm>
            <a:off x="1852749" y="6227416"/>
            <a:ext cx="6738591" cy="530915"/>
          </a:xfrm>
          <a:prstGeom prst="rect">
            <a:avLst/>
          </a:prstGeom>
          <a:noFill/>
          <a:effectLst/>
        </p:spPr>
        <p:txBody>
          <a:bodyPr wrap="square" lIns="0" tIns="0" rIns="0" rtlCol="0" anchor="b">
            <a:spAutoFit/>
          </a:bodyPr>
          <a:lstStyle/>
          <a:p>
            <a:r>
              <a:rPr lang="en-IN" sz="1050" kern="1200" dirty="0">
                <a:solidFill>
                  <a:srgbClr val="013F73"/>
                </a:solidFill>
                <a:latin typeface="Arial" panose="020B0604020202020204" pitchFamily="34" charset="0"/>
                <a:ea typeface="+mn-ea"/>
                <a:cs typeface="Arial" panose="020B0604020202020204" pitchFamily="34" charset="0"/>
              </a:rPr>
              <a:t>Mark Shellman, Hassan Afyouni, Philip J Pratt &amp; Mary Z Last, A Guide to S Q L, 10th Edition. © 2021 Cengage. All Rights Reserved. May not be scanned, copied or duplicated, or posted to a publicly accessible website, in whole or in part. </a:t>
            </a:r>
          </a:p>
        </p:txBody>
      </p:sp>
    </p:spTree>
    <p:extLst>
      <p:ext uri="{BB962C8B-B14F-4D97-AF65-F5344CB8AC3E}">
        <p14:creationId xmlns:p14="http://schemas.microsoft.com/office/powerpoint/2010/main" val="76403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44" y="16"/>
            <a:ext cx="9143855" cy="6865874"/>
          </a:xfrm>
          <a:prstGeom prst="rect">
            <a:avLst/>
          </a:prstGeom>
        </p:spPr>
      </p:pic>
      <p:sp>
        <p:nvSpPr>
          <p:cNvPr id="6" name="Text Placeholder 5"/>
          <p:cNvSpPr>
            <a:spLocks noGrp="1"/>
          </p:cNvSpPr>
          <p:nvPr>
            <p:ph type="body" sz="quarter" idx="11" hasCustomPrompt="1"/>
          </p:nvPr>
        </p:nvSpPr>
        <p:spPr>
          <a:xfrm>
            <a:off x="955931" y="2193424"/>
            <a:ext cx="7232139" cy="618014"/>
          </a:xfrm>
        </p:spPr>
        <p:txBody>
          <a:bodyPr anchor="b">
            <a:noAutofit/>
          </a:bodyPr>
          <a:lstStyle>
            <a:lvl1pPr marL="0" indent="0" algn="ctr">
              <a:buNone/>
              <a:defRPr sz="3750" b="0" i="0">
                <a:solidFill>
                  <a:schemeClr val="bg1"/>
                </a:solidFill>
                <a:latin typeface="Arial" charset="0"/>
                <a:ea typeface="Arial" charset="0"/>
                <a:cs typeface="Arial" charset="0"/>
              </a:defRPr>
            </a:lvl1pPr>
            <a:lvl2pPr marL="342900" indent="0" algn="ctr">
              <a:buNone/>
              <a:defRPr>
                <a:latin typeface="Summer Font" charset="0"/>
                <a:ea typeface="Summer Font" charset="0"/>
                <a:cs typeface="Summer Font" charset="0"/>
              </a:defRPr>
            </a:lvl2pPr>
            <a:lvl3pPr marL="685800" indent="0" algn="ctr">
              <a:buNone/>
              <a:defRPr>
                <a:latin typeface="Summer Font" charset="0"/>
                <a:ea typeface="Summer Font" charset="0"/>
                <a:cs typeface="Summer Font" charset="0"/>
              </a:defRPr>
            </a:lvl3pPr>
            <a:lvl4pPr marL="1028700" indent="0" algn="ctr">
              <a:buNone/>
              <a:defRPr>
                <a:latin typeface="Summer Font" charset="0"/>
                <a:ea typeface="Summer Font" charset="0"/>
                <a:cs typeface="Summer Font" charset="0"/>
              </a:defRPr>
            </a:lvl4pPr>
          </a:lstStyle>
          <a:p>
            <a:pPr lvl="0"/>
            <a:r>
              <a:rPr lang="en-US" dirty="0"/>
              <a:t>Unit 1</a:t>
            </a:r>
          </a:p>
        </p:txBody>
      </p:sp>
      <p:sp>
        <p:nvSpPr>
          <p:cNvPr id="2" name="Title 1"/>
          <p:cNvSpPr>
            <a:spLocks noGrp="1"/>
          </p:cNvSpPr>
          <p:nvPr>
            <p:ph type="title"/>
          </p:nvPr>
        </p:nvSpPr>
        <p:spPr>
          <a:xfrm>
            <a:off x="628650" y="3096123"/>
            <a:ext cx="7886700" cy="672105"/>
          </a:xfrm>
        </p:spPr>
        <p:txBody>
          <a:bodyPr/>
          <a:lstStyle>
            <a:lvl1pPr>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8646" y="6356350"/>
            <a:ext cx="1274569"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ooter Placeholder 6">
            <a:extLst>
              <a:ext uri="{FF2B5EF4-FFF2-40B4-BE49-F238E27FC236}">
                <a16:creationId xmlns:a16="http://schemas.microsoft.com/office/drawing/2014/main" id="{4F2DDE69-442F-49E6-998C-5C9326ECFABB}"/>
              </a:ext>
            </a:extLst>
          </p:cNvPr>
          <p:cNvSpPr>
            <a:spLocks noGrp="1"/>
          </p:cNvSpPr>
          <p:nvPr>
            <p:ph type="ftr" sz="quarter" idx="3"/>
          </p:nvPr>
        </p:nvSpPr>
        <p:spPr>
          <a:xfrm>
            <a:off x="2192918" y="6356351"/>
            <a:ext cx="6601252" cy="365125"/>
          </a:xfrm>
        </p:spPr>
        <p:txBody>
          <a:bodyPr/>
          <a:lstStyle>
            <a:lvl1pPr>
              <a:defRPr>
                <a:solidFill>
                  <a:schemeClr val="bg1"/>
                </a:solidFill>
              </a:defRPr>
            </a:lvl1pPr>
          </a:lstStyle>
          <a:p>
            <a:r>
              <a:rPr lang="en-IN" sz="1050" dirty="0"/>
              <a:t>Mark Shellman, Hassan Afyouni, Philip J Pratt &amp; Mary Z Last, A Guide to SQL, 10th Edition. © 2021 Cengage. All Rights Reserved. May not be scanned, copied or duplicated, or posted to a publicly accessible website, in whole or in part.</a:t>
            </a:r>
            <a:r>
              <a:rPr lang="en-IN" dirty="0"/>
              <a:t> </a:t>
            </a:r>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44" y="16"/>
            <a:ext cx="9143855" cy="6865874"/>
          </a:xfrm>
          <a:prstGeom prst="rect">
            <a:avLst/>
          </a:prstGeom>
        </p:spPr>
      </p:pic>
      <p:sp>
        <p:nvSpPr>
          <p:cNvPr id="6" name="Text Placeholder 5"/>
          <p:cNvSpPr>
            <a:spLocks noGrp="1"/>
          </p:cNvSpPr>
          <p:nvPr>
            <p:ph type="body" sz="quarter" idx="11" hasCustomPrompt="1"/>
          </p:nvPr>
        </p:nvSpPr>
        <p:spPr>
          <a:xfrm>
            <a:off x="2997682" y="3112899"/>
            <a:ext cx="2473070" cy="618014"/>
          </a:xfrm>
        </p:spPr>
        <p:txBody>
          <a:bodyPr anchor="b">
            <a:noAutofit/>
          </a:bodyPr>
          <a:lstStyle>
            <a:lvl1pPr marL="0" indent="0" algn="l">
              <a:buNone/>
              <a:defRPr sz="2700" b="0" i="0">
                <a:solidFill>
                  <a:schemeClr val="bg1"/>
                </a:solidFill>
                <a:latin typeface="Arial" charset="0"/>
                <a:ea typeface="Arial" charset="0"/>
                <a:cs typeface="Arial" charset="0"/>
              </a:defRPr>
            </a:lvl1pPr>
            <a:lvl2pPr marL="342900" indent="0" algn="ctr">
              <a:buNone/>
              <a:defRPr>
                <a:latin typeface="Summer Font" charset="0"/>
                <a:ea typeface="Summer Font" charset="0"/>
                <a:cs typeface="Summer Font" charset="0"/>
              </a:defRPr>
            </a:lvl2pPr>
            <a:lvl3pPr marL="685800" indent="0" algn="ctr">
              <a:buNone/>
              <a:defRPr>
                <a:latin typeface="Summer Font" charset="0"/>
                <a:ea typeface="Summer Font" charset="0"/>
                <a:cs typeface="Summer Font" charset="0"/>
              </a:defRPr>
            </a:lvl3pPr>
            <a:lvl4pPr marL="1028700" indent="0" algn="ctr">
              <a:buNone/>
              <a:defRPr>
                <a:latin typeface="Summer Font" charset="0"/>
                <a:ea typeface="Summer Font" charset="0"/>
                <a:cs typeface="Summer Font" charset="0"/>
              </a:defRPr>
            </a:lvl4pPr>
          </a:lstStyle>
          <a:p>
            <a:pPr lvl="0"/>
            <a:r>
              <a:rPr lang="en-US" dirty="0"/>
              <a:t>Chapter 1</a:t>
            </a:r>
          </a:p>
        </p:txBody>
      </p:sp>
      <p:sp>
        <p:nvSpPr>
          <p:cNvPr id="5" name="Title 4"/>
          <p:cNvSpPr>
            <a:spLocks noGrp="1"/>
          </p:cNvSpPr>
          <p:nvPr>
            <p:ph type="title"/>
          </p:nvPr>
        </p:nvSpPr>
        <p:spPr>
          <a:xfrm>
            <a:off x="2997683" y="4035475"/>
            <a:ext cx="4802013" cy="672105"/>
          </a:xfrm>
        </p:spPr>
        <p:txBody>
          <a:bodyPr/>
          <a:lstStyle>
            <a:lvl1pPr algn="l">
              <a:defRPr>
                <a:solidFill>
                  <a:schemeClr val="bg1"/>
                </a:solidFill>
              </a:defRPr>
            </a:lvl1pPr>
          </a:lstStyle>
          <a:p>
            <a:r>
              <a:rPr lang="en-US"/>
              <a:t>Click to edit Master title style</a:t>
            </a:r>
            <a:endParaRPr lang="en-US" dirty="0"/>
          </a:p>
        </p:txBody>
      </p:sp>
      <p:sp>
        <p:nvSpPr>
          <p:cNvPr id="9" name="Picture Placeholder 8"/>
          <p:cNvSpPr>
            <a:spLocks noGrp="1"/>
          </p:cNvSpPr>
          <p:nvPr>
            <p:ph type="pic" sz="quarter" idx="12"/>
          </p:nvPr>
        </p:nvSpPr>
        <p:spPr>
          <a:xfrm>
            <a:off x="184548" y="314482"/>
            <a:ext cx="2507456" cy="4318000"/>
          </a:xfrm>
        </p:spPr>
        <p:txBody>
          <a:bodyPr/>
          <a:lstStyle/>
          <a:p>
            <a:r>
              <a:rPr lang="en-US" dirty="0"/>
              <a:t>Click icon to add picture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8646" y="6356350"/>
            <a:ext cx="1274569"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192918" y="6356351"/>
            <a:ext cx="6601252"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05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dirty="0"/>
              <a:t>Click to edit Master title style</a:t>
            </a:r>
          </a:p>
        </p:txBody>
      </p:sp>
      <p:sp>
        <p:nvSpPr>
          <p:cNvPr id="6" name="Text Placeholder 5"/>
          <p:cNvSpPr>
            <a:spLocks noGrp="1"/>
          </p:cNvSpPr>
          <p:nvPr>
            <p:ph type="body" sz="quarter" idx="15" hasCustomPrompt="1"/>
          </p:nvPr>
        </p:nvSpPr>
        <p:spPr>
          <a:xfrm>
            <a:off x="557683" y="1289684"/>
            <a:ext cx="8033657" cy="3732692"/>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a:t>
            </a:r>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3" name="Footer">
            <a:extLst>
              <a:ext uri="{FF2B5EF4-FFF2-40B4-BE49-F238E27FC236}">
                <a16:creationId xmlns:a16="http://schemas.microsoft.com/office/drawing/2014/main" id="{C1C71FE1-C84E-471F-99C2-02B99895D1CC}"/>
              </a:ext>
            </a:extLst>
          </p:cNvPr>
          <p:cNvSpPr txBox="1"/>
          <p:nvPr userDrawn="1"/>
        </p:nvSpPr>
        <p:spPr>
          <a:xfrm>
            <a:off x="1852749" y="6227416"/>
            <a:ext cx="6738591" cy="530915"/>
          </a:xfrm>
          <a:prstGeom prst="rect">
            <a:avLst/>
          </a:prstGeom>
          <a:noFill/>
          <a:effectLst/>
        </p:spPr>
        <p:txBody>
          <a:bodyPr wrap="square" lIns="0" tIns="0" rIns="0" rtlCol="0" anchor="b">
            <a:spAutoFit/>
          </a:bodyPr>
          <a:lstStyle/>
          <a:p>
            <a:r>
              <a:rPr lang="en-IN" sz="1050" kern="1200" dirty="0">
                <a:solidFill>
                  <a:srgbClr val="013F73"/>
                </a:solidFill>
                <a:latin typeface="Arial" panose="020B0604020202020204" pitchFamily="34" charset="0"/>
                <a:ea typeface="+mn-ea"/>
                <a:cs typeface="Arial" panose="020B0604020202020204" pitchFamily="34" charset="0"/>
              </a:rPr>
              <a:t>Mark Shellman, Hassan Afyouni, Philip J Pratt &amp; Mary Z Last, A Guide to S Q L, 10th Edition. © 2021 Cengage. All Rights Reserved. May not be scanned, copied or duplicated, or posted to a publicly accessible website, in whole or in part. </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557681" y="1290691"/>
            <a:ext cx="8033657" cy="348047"/>
          </a:xfrm>
        </p:spPr>
        <p:txBody>
          <a:bodyPr>
            <a:noAutofit/>
          </a:bodyPr>
          <a:lstStyle>
            <a:lvl1pPr marL="0" indent="0" algn="l">
              <a:buNone/>
              <a:defRPr sz="18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557680" y="1737343"/>
            <a:ext cx="8033657" cy="1462674"/>
          </a:xfrm>
        </p:spPr>
        <p:txBody>
          <a:bodyPr>
            <a:noAutofit/>
          </a:bodyPr>
          <a:lstStyle>
            <a:lvl1pPr marL="0" indent="0" algn="l">
              <a:buNone/>
              <a:defRPr sz="18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557680" y="3389728"/>
            <a:ext cx="8033657" cy="348047"/>
          </a:xfrm>
        </p:spPr>
        <p:txBody>
          <a:bodyPr>
            <a:noAutofit/>
          </a:bodyPr>
          <a:lstStyle>
            <a:lvl1pPr marL="0" indent="0" algn="l">
              <a:buNone/>
              <a:defRPr sz="18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557680" y="3856204"/>
            <a:ext cx="8033657" cy="1462674"/>
          </a:xfrm>
        </p:spPr>
        <p:txBody>
          <a:bodyPr>
            <a:noAutofit/>
          </a:bodyPr>
          <a:lstStyle>
            <a:lvl1pPr marL="0" indent="0" algn="l">
              <a:buNone/>
              <a:defRPr sz="18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0" name="Footer">
            <a:extLst>
              <a:ext uri="{FF2B5EF4-FFF2-40B4-BE49-F238E27FC236}">
                <a16:creationId xmlns:a16="http://schemas.microsoft.com/office/drawing/2014/main" id="{1D3B1FA7-5BB2-4025-B883-690162E28024}"/>
              </a:ext>
            </a:extLst>
          </p:cNvPr>
          <p:cNvSpPr txBox="1"/>
          <p:nvPr userDrawn="1"/>
        </p:nvSpPr>
        <p:spPr>
          <a:xfrm>
            <a:off x="1852749" y="6227416"/>
            <a:ext cx="6738591" cy="530915"/>
          </a:xfrm>
          <a:prstGeom prst="rect">
            <a:avLst/>
          </a:prstGeom>
          <a:noFill/>
          <a:effectLst/>
        </p:spPr>
        <p:txBody>
          <a:bodyPr wrap="square" lIns="0" tIns="0" rIns="0" rtlCol="0" anchor="b">
            <a:spAutoFit/>
          </a:bodyPr>
          <a:lstStyle/>
          <a:p>
            <a:r>
              <a:rPr lang="en-IN" sz="1050" kern="1200" dirty="0">
                <a:solidFill>
                  <a:srgbClr val="013F73"/>
                </a:solidFill>
                <a:latin typeface="Arial" panose="020B0604020202020204" pitchFamily="34" charset="0"/>
                <a:ea typeface="+mn-ea"/>
                <a:cs typeface="Arial" panose="020B0604020202020204" pitchFamily="34" charset="0"/>
              </a:rPr>
              <a:t>Mark Shellman, Hassan Afyouni, Philip J Pratt &amp; Mary Z Last, A Guide to S Q L, 10th Edition. © 2021 Cengage. All Rights Reserved. May not be scanned, copied or duplicated, or posted to a publicly accessible website, in whole or in part. </a:t>
            </a:r>
          </a:p>
        </p:txBody>
      </p:sp>
    </p:spTree>
    <p:extLst>
      <p:ext uri="{BB962C8B-B14F-4D97-AF65-F5344CB8AC3E}">
        <p14:creationId xmlns:p14="http://schemas.microsoft.com/office/powerpoint/2010/main" val="87936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557682" y="1655961"/>
            <a:ext cx="3813351" cy="415498"/>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15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557682" y="2202774"/>
            <a:ext cx="3813351" cy="3953578"/>
          </a:xfrm>
        </p:spPr>
        <p:txBody>
          <a:bodyPr>
            <a:normAutofit/>
          </a:bodyPr>
          <a:lstStyle>
            <a:lvl1pPr marL="171450" indent="-171450">
              <a:buClr>
                <a:srgbClr val="004A78"/>
              </a:buClr>
              <a:buFont typeface="Arial" charset="0"/>
              <a:buChar char="•"/>
              <a:defRPr sz="1350">
                <a:solidFill>
                  <a:srgbClr val="000000"/>
                </a:solidFill>
              </a:defRPr>
            </a:lvl1pPr>
            <a:lvl2pPr marL="514350" indent="-171450">
              <a:buClr>
                <a:srgbClr val="004A78"/>
              </a:buClr>
              <a:buFont typeface="Arial" charset="0"/>
              <a:buChar char="•"/>
              <a:defRPr sz="1350">
                <a:solidFill>
                  <a:srgbClr val="000000"/>
                </a:solidFill>
              </a:defRPr>
            </a:lvl2pPr>
            <a:lvl3pPr marL="857250" indent="-171450">
              <a:buClr>
                <a:srgbClr val="004A78"/>
              </a:buClr>
              <a:buFont typeface="Arial" charset="0"/>
              <a:buChar char="•"/>
              <a:defRPr sz="1350">
                <a:solidFill>
                  <a:srgbClr val="000000"/>
                </a:solidFill>
              </a:defRPr>
            </a:lvl3pPr>
            <a:lvl4pPr marL="1200150" indent="-171450">
              <a:buClr>
                <a:srgbClr val="004A78"/>
              </a:buClr>
              <a:buFont typeface="Arial" charset="0"/>
              <a:buChar char="•"/>
              <a:defRPr sz="1350">
                <a:solidFill>
                  <a:srgbClr val="000000"/>
                </a:solidFill>
              </a:defRPr>
            </a:lvl4pPr>
            <a:lvl5pPr marL="1543050" indent="-171450">
              <a:buClr>
                <a:srgbClr val="004A78"/>
              </a:buClr>
              <a:buFont typeface="Arial" charset="0"/>
              <a:buChar char="•"/>
              <a:defRPr sz="135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4777988" y="1655961"/>
            <a:ext cx="3813351" cy="415498"/>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15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4777988" y="2202774"/>
            <a:ext cx="3813351" cy="3953578"/>
          </a:xfrm>
        </p:spPr>
        <p:txBody>
          <a:bodyPr>
            <a:normAutofit/>
          </a:bodyPr>
          <a:lstStyle>
            <a:lvl1pPr>
              <a:buClr>
                <a:srgbClr val="004A78"/>
              </a:buClr>
              <a:defRPr sz="1350">
                <a:solidFill>
                  <a:srgbClr val="000000"/>
                </a:solidFill>
              </a:defRPr>
            </a:lvl1pPr>
            <a:lvl2pPr marL="514350" indent="-171450">
              <a:buClr>
                <a:srgbClr val="004A78"/>
              </a:buClr>
              <a:buFontTx/>
              <a:buChar char="‒"/>
              <a:defRPr sz="1350">
                <a:solidFill>
                  <a:srgbClr val="000000"/>
                </a:solidFill>
              </a:defRPr>
            </a:lvl2pPr>
            <a:lvl3pPr>
              <a:buClr>
                <a:srgbClr val="004A78"/>
              </a:buClr>
              <a:defRPr sz="1350">
                <a:solidFill>
                  <a:srgbClr val="000000"/>
                </a:solidFill>
              </a:defRPr>
            </a:lvl3pPr>
            <a:lvl4pPr>
              <a:buClr>
                <a:srgbClr val="004A78"/>
              </a:buClr>
              <a:defRPr sz="1350">
                <a:solidFill>
                  <a:srgbClr val="000000"/>
                </a:solidFill>
              </a:defRPr>
            </a:lvl4pPr>
            <a:lvl5pPr>
              <a:buClr>
                <a:srgbClr val="004A78"/>
              </a:buClr>
              <a:defRPr sz="135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8" name="Footer">
            <a:extLst>
              <a:ext uri="{FF2B5EF4-FFF2-40B4-BE49-F238E27FC236}">
                <a16:creationId xmlns:a16="http://schemas.microsoft.com/office/drawing/2014/main" id="{FCAC3B15-C8F2-4B9C-B549-BE1D58B26611}"/>
              </a:ext>
            </a:extLst>
          </p:cNvPr>
          <p:cNvSpPr txBox="1"/>
          <p:nvPr userDrawn="1"/>
        </p:nvSpPr>
        <p:spPr>
          <a:xfrm>
            <a:off x="1852749" y="6227416"/>
            <a:ext cx="6738591" cy="530915"/>
          </a:xfrm>
          <a:prstGeom prst="rect">
            <a:avLst/>
          </a:prstGeom>
          <a:noFill/>
          <a:effectLst/>
        </p:spPr>
        <p:txBody>
          <a:bodyPr wrap="square" lIns="0" tIns="0" rIns="0" rtlCol="0" anchor="b">
            <a:spAutoFit/>
          </a:bodyPr>
          <a:lstStyle/>
          <a:p>
            <a:r>
              <a:rPr lang="en-IN" sz="1050" kern="1200" dirty="0">
                <a:solidFill>
                  <a:srgbClr val="013F73"/>
                </a:solidFill>
                <a:latin typeface="Arial" panose="020B0604020202020204" pitchFamily="34" charset="0"/>
                <a:ea typeface="+mn-ea"/>
                <a:cs typeface="Arial" panose="020B0604020202020204" pitchFamily="34" charset="0"/>
              </a:rPr>
              <a:t>Mark Shellman, Hassan Afyouni, Philip J Pratt &amp; Mary Z Last, A Guide to S Q L, 10th Edition. © 2021 Cengage. All Rights Reserved. May not be scanned, copied or duplicated, or posted to a publicly accessible website, in whole or in part. </a:t>
            </a:r>
          </a:p>
        </p:txBody>
      </p:sp>
    </p:spTree>
    <p:extLst>
      <p:ext uri="{BB962C8B-B14F-4D97-AF65-F5344CB8AC3E}">
        <p14:creationId xmlns:p14="http://schemas.microsoft.com/office/powerpoint/2010/main" val="1759007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557682" y="1425128"/>
            <a:ext cx="2475302" cy="646331"/>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15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557682" y="2202774"/>
            <a:ext cx="2475302" cy="3953578"/>
          </a:xfrm>
        </p:spPr>
        <p:txBody>
          <a:bodyPr>
            <a:normAutofit/>
          </a:bodyPr>
          <a:lstStyle>
            <a:lvl1pPr>
              <a:buClr>
                <a:srgbClr val="004A78"/>
              </a:buClr>
              <a:defRPr sz="1350">
                <a:solidFill>
                  <a:srgbClr val="000000"/>
                </a:solidFill>
              </a:defRPr>
            </a:lvl1pPr>
            <a:lvl2pPr marL="514350" indent="-171450">
              <a:buFontTx/>
              <a:buChar cha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3334349" y="1425128"/>
            <a:ext cx="2475302" cy="646331"/>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15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3334349" y="2202774"/>
            <a:ext cx="2475302" cy="3953578"/>
          </a:xfrm>
        </p:spPr>
        <p:txBody>
          <a:bodyPr>
            <a:normAutofit/>
          </a:bodyPr>
          <a:lstStyle>
            <a:lvl1pPr>
              <a:buClr>
                <a:srgbClr val="004A78"/>
              </a:buClr>
              <a:defRPr sz="1350">
                <a:solidFill>
                  <a:srgbClr val="000000"/>
                </a:solidFill>
              </a:defRPr>
            </a:lvl1pPr>
            <a:lvl2pPr marL="514350" indent="-171450">
              <a:buFontTx/>
              <a:buChar cha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6109465" y="1425128"/>
            <a:ext cx="2475302" cy="646331"/>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15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6116038" y="2202774"/>
            <a:ext cx="2475302" cy="3953578"/>
          </a:xfrm>
        </p:spPr>
        <p:txBody>
          <a:bodyPr>
            <a:normAutofit/>
          </a:bodyPr>
          <a:lstStyle>
            <a:lvl1pPr>
              <a:buClr>
                <a:srgbClr val="004A78"/>
              </a:buClr>
              <a:defRPr sz="1350">
                <a:solidFill>
                  <a:srgbClr val="000000"/>
                </a:solidFill>
              </a:defRPr>
            </a:lvl1pPr>
            <a:lvl2pPr marL="514350" indent="-171450">
              <a:buFontTx/>
              <a:buChar cha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0" name="Footer">
            <a:extLst>
              <a:ext uri="{FF2B5EF4-FFF2-40B4-BE49-F238E27FC236}">
                <a16:creationId xmlns:a16="http://schemas.microsoft.com/office/drawing/2014/main" id="{BF9BBC44-3E82-49F7-B45B-1A47A6DE739B}"/>
              </a:ext>
            </a:extLst>
          </p:cNvPr>
          <p:cNvSpPr txBox="1"/>
          <p:nvPr userDrawn="1"/>
        </p:nvSpPr>
        <p:spPr>
          <a:xfrm>
            <a:off x="1852749" y="6227416"/>
            <a:ext cx="6738591" cy="530915"/>
          </a:xfrm>
          <a:prstGeom prst="rect">
            <a:avLst/>
          </a:prstGeom>
          <a:noFill/>
          <a:effectLst/>
        </p:spPr>
        <p:txBody>
          <a:bodyPr wrap="square" lIns="0" tIns="0" rIns="0" rtlCol="0" anchor="b">
            <a:spAutoFit/>
          </a:bodyPr>
          <a:lstStyle/>
          <a:p>
            <a:r>
              <a:rPr lang="en-IN" sz="1050" kern="1200" dirty="0">
                <a:solidFill>
                  <a:srgbClr val="013F73"/>
                </a:solidFill>
                <a:latin typeface="Arial" panose="020B0604020202020204" pitchFamily="34" charset="0"/>
                <a:ea typeface="+mn-ea"/>
                <a:cs typeface="Arial" panose="020B0604020202020204" pitchFamily="34" charset="0"/>
              </a:rPr>
              <a:t>Mark Shellman, Hassan Afyouni, Philip J Pratt &amp; Mary Z Last, A Guide to S Q L, 10th Edition. © 2021 Cengage. All Rights Reserved. May not be scanned, copied or duplicated, or posted to a publicly accessible website, in whole or in part. </a:t>
            </a:r>
          </a:p>
        </p:txBody>
      </p:sp>
    </p:spTree>
    <p:extLst>
      <p:ext uri="{BB962C8B-B14F-4D97-AF65-F5344CB8AC3E}">
        <p14:creationId xmlns:p14="http://schemas.microsoft.com/office/powerpoint/2010/main" val="137718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557683" y="1289685"/>
            <a:ext cx="8033657" cy="2750053"/>
          </a:xfrm>
        </p:spPr>
        <p:txBody>
          <a:bodyPr>
            <a:noAutofit/>
          </a:bodyPr>
          <a:lstStyle>
            <a:lvl1pPr marL="0" indent="0" algn="l">
              <a:buNone/>
              <a:defRPr sz="18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a:t>
            </a:r>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555172" y="4846655"/>
            <a:ext cx="8033657" cy="825500"/>
          </a:xfrm>
        </p:spPr>
        <p:txBody>
          <a:bodyPr/>
          <a:lstStyle>
            <a:lvl1pPr marL="0" marR="0" indent="0" algn="l" defTabSz="685800" rtl="0" eaLnBrk="0" fontAlgn="base" latinLnBrk="0" hangingPunct="0">
              <a:lnSpc>
                <a:spcPct val="100000"/>
              </a:lnSpc>
              <a:spcBef>
                <a:spcPct val="0"/>
              </a:spcBef>
              <a:spcAft>
                <a:spcPct val="0"/>
              </a:spcAft>
              <a:buClrTx/>
              <a:buSzTx/>
              <a:buFontTx/>
              <a:buNone/>
              <a:tabLst/>
              <a:defRPr sz="1350">
                <a:solidFill>
                  <a:srgbClr val="006298"/>
                </a:solidFill>
                <a:latin typeface="Arial" panose="020B0604020202020204" pitchFamily="34" charset="0"/>
                <a:cs typeface="Arial" panose="020B0604020202020204" pitchFamily="34" charset="0"/>
              </a:defRPr>
            </a:lvl1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D3D7DD67-92BD-47DC-A93A-341831E33807}"/>
              </a:ext>
            </a:extLst>
          </p:cNvPr>
          <p:cNvSpPr txBox="1"/>
          <p:nvPr userDrawn="1"/>
        </p:nvSpPr>
        <p:spPr>
          <a:xfrm>
            <a:off x="1852749" y="6227416"/>
            <a:ext cx="6738591" cy="530915"/>
          </a:xfrm>
          <a:prstGeom prst="rect">
            <a:avLst/>
          </a:prstGeom>
          <a:noFill/>
          <a:effectLst/>
        </p:spPr>
        <p:txBody>
          <a:bodyPr wrap="square" lIns="0" tIns="0" rIns="0" rtlCol="0" anchor="b">
            <a:spAutoFit/>
          </a:bodyPr>
          <a:lstStyle/>
          <a:p>
            <a:r>
              <a:rPr lang="en-IN" sz="1050" kern="1200" dirty="0">
                <a:solidFill>
                  <a:srgbClr val="013F73"/>
                </a:solidFill>
                <a:latin typeface="Arial" panose="020B0604020202020204" pitchFamily="34" charset="0"/>
                <a:ea typeface="+mn-ea"/>
                <a:cs typeface="Arial" panose="020B0604020202020204" pitchFamily="34" charset="0"/>
              </a:rPr>
              <a:t>Mark Shellman, Hassan Afyouni, Philip J Pratt &amp; Mary Z Last, A Guide to S Q L, 10th Edition. © 2021 Cengage. All Rights Reserved. May not be scanned, copied or duplicated, or posted to a publicly accessible website, in whole or in part. </a:t>
            </a:r>
          </a:p>
        </p:txBody>
      </p:sp>
    </p:spTree>
    <p:extLst>
      <p:ext uri="{BB962C8B-B14F-4D97-AF65-F5344CB8AC3E}">
        <p14:creationId xmlns:p14="http://schemas.microsoft.com/office/powerpoint/2010/main" val="147480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549839" y="1619557"/>
            <a:ext cx="4857750" cy="4259263"/>
          </a:xfrm>
        </p:spPr>
        <p:txBody>
          <a:bodyPr/>
          <a:lstStyle/>
          <a:p>
            <a:r>
              <a:rPr lang="en-US" dirty="0"/>
              <a:t>Click icon to add picture</a:t>
            </a:r>
          </a:p>
        </p:txBody>
      </p:sp>
      <p:sp>
        <p:nvSpPr>
          <p:cNvPr id="10" name="Text Placeholder 9"/>
          <p:cNvSpPr>
            <a:spLocks noGrp="1"/>
          </p:cNvSpPr>
          <p:nvPr>
            <p:ph type="body" sz="quarter" idx="11" hasCustomPrompt="1"/>
          </p:nvPr>
        </p:nvSpPr>
        <p:spPr>
          <a:xfrm>
            <a:off x="5609229" y="4070658"/>
            <a:ext cx="2982305" cy="1808163"/>
          </a:xfrm>
        </p:spPr>
        <p:txBody>
          <a:bodyPr/>
          <a:lstStyle>
            <a:lvl1pPr marL="0" marR="0" indent="0" algn="l" defTabSz="685800" rtl="0" eaLnBrk="0" fontAlgn="base" latinLnBrk="0" hangingPunct="0">
              <a:lnSpc>
                <a:spcPct val="100000"/>
              </a:lnSpc>
              <a:spcBef>
                <a:spcPct val="0"/>
              </a:spcBef>
              <a:spcAft>
                <a:spcPct val="0"/>
              </a:spcAft>
              <a:buClrTx/>
              <a:buSzTx/>
              <a:buFontTx/>
              <a:buNone/>
              <a:tabLst/>
              <a:defRPr sz="1350">
                <a:solidFill>
                  <a:srgbClr val="006298"/>
                </a:solidFill>
                <a:latin typeface="Arial" panose="020B0604020202020204" pitchFamily="34" charset="0"/>
                <a:cs typeface="Arial" panose="020B0604020202020204" pitchFamily="34" charset="0"/>
              </a:defRPr>
            </a:lvl1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2FED3A50-22AE-48AF-B37E-3751A8B2B71D}"/>
              </a:ext>
            </a:extLst>
          </p:cNvPr>
          <p:cNvSpPr txBox="1"/>
          <p:nvPr userDrawn="1"/>
        </p:nvSpPr>
        <p:spPr>
          <a:xfrm>
            <a:off x="1852749" y="6227416"/>
            <a:ext cx="6738591" cy="530915"/>
          </a:xfrm>
          <a:prstGeom prst="rect">
            <a:avLst/>
          </a:prstGeom>
          <a:noFill/>
          <a:effectLst/>
        </p:spPr>
        <p:txBody>
          <a:bodyPr wrap="square" lIns="0" tIns="0" rIns="0" rtlCol="0" anchor="b">
            <a:spAutoFit/>
          </a:bodyPr>
          <a:lstStyle/>
          <a:p>
            <a:r>
              <a:rPr lang="en-IN" sz="1050" kern="1200" dirty="0">
                <a:solidFill>
                  <a:srgbClr val="013F73"/>
                </a:solidFill>
                <a:latin typeface="Arial" panose="020B0604020202020204" pitchFamily="34" charset="0"/>
                <a:ea typeface="+mn-ea"/>
                <a:cs typeface="Arial" panose="020B0604020202020204" pitchFamily="34" charset="0"/>
              </a:rPr>
              <a:t>Mark Shellman, Hassan Afyouni, Philip J Pratt &amp; Mary Z Last, A Guide to S Q L, 10th Edition. © 2021 Cengage. All Rights Reserved. May not be scanned, copied or duplicated, or posted to a publicly accessible website, in whole or in part. </a:t>
            </a:r>
          </a:p>
        </p:txBody>
      </p:sp>
    </p:spTree>
    <p:extLst>
      <p:ext uri="{BB962C8B-B14F-4D97-AF65-F5344CB8AC3E}">
        <p14:creationId xmlns:p14="http://schemas.microsoft.com/office/powerpoint/2010/main" val="87119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6"/>
            <a:ext cx="78867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357632" y="6356351"/>
            <a:ext cx="118467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200701" y="6356351"/>
            <a:ext cx="6601252"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050" b="0" i="0" u="none" strike="noStrike" baseline="0" smtClean="0">
                <a:solidFill>
                  <a:srgbClr val="006298"/>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18" r:id="rId5"/>
    <p:sldLayoutId id="2147483715" r:id="rId6"/>
    <p:sldLayoutId id="2147483716" r:id="rId7"/>
    <p:sldLayoutId id="2147483719" r:id="rId8"/>
    <p:sldLayoutId id="2147483720" r:id="rId9"/>
    <p:sldLayoutId id="2147483723" r:id="rId10"/>
    <p:sldLayoutId id="2147483725" r:id="rId11"/>
    <p:sldLayoutId id="2147483724" r:id="rId12"/>
    <p:sldLayoutId id="2147483713" r:id="rId13"/>
    <p:sldLayoutId id="2147483717" r:id="rId14"/>
  </p:sldLayoutIdLst>
  <p:hf sldNum="0" hdr="0" ftr="0" dt="0"/>
  <p:txStyles>
    <p:titleStyle>
      <a:lvl1pPr algn="ctr" rtl="0" eaLnBrk="1" fontAlgn="base" hangingPunct="1">
        <a:lnSpc>
          <a:spcPct val="90000"/>
        </a:lnSpc>
        <a:spcBef>
          <a:spcPct val="0"/>
        </a:spcBef>
        <a:spcAft>
          <a:spcPct val="0"/>
        </a:spcAft>
        <a:defRPr sz="255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255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255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255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2550">
          <a:solidFill>
            <a:schemeClr val="tx1"/>
          </a:solidFill>
          <a:latin typeface="Open Sans" charset="0"/>
          <a:ea typeface="Open Sans" charset="0"/>
          <a:cs typeface="Open Sans" charset="0"/>
        </a:defRPr>
      </a:lvl5pPr>
      <a:lvl6pPr marL="342900" algn="l" rtl="0" eaLnBrk="1" fontAlgn="base" hangingPunct="1">
        <a:lnSpc>
          <a:spcPct val="90000"/>
        </a:lnSpc>
        <a:spcBef>
          <a:spcPct val="0"/>
        </a:spcBef>
        <a:spcAft>
          <a:spcPct val="0"/>
        </a:spcAft>
        <a:defRPr sz="2550">
          <a:solidFill>
            <a:schemeClr val="tx1"/>
          </a:solidFill>
          <a:latin typeface="Open Sans" charset="0"/>
          <a:ea typeface="Open Sans" charset="0"/>
          <a:cs typeface="Open Sans" charset="0"/>
        </a:defRPr>
      </a:lvl6pPr>
      <a:lvl7pPr marL="685800" algn="l" rtl="0" eaLnBrk="1" fontAlgn="base" hangingPunct="1">
        <a:lnSpc>
          <a:spcPct val="90000"/>
        </a:lnSpc>
        <a:spcBef>
          <a:spcPct val="0"/>
        </a:spcBef>
        <a:spcAft>
          <a:spcPct val="0"/>
        </a:spcAft>
        <a:defRPr sz="2550">
          <a:solidFill>
            <a:schemeClr val="tx1"/>
          </a:solidFill>
          <a:latin typeface="Open Sans" charset="0"/>
          <a:ea typeface="Open Sans" charset="0"/>
          <a:cs typeface="Open Sans" charset="0"/>
        </a:defRPr>
      </a:lvl7pPr>
      <a:lvl8pPr marL="1028700" algn="l" rtl="0" eaLnBrk="1" fontAlgn="base" hangingPunct="1">
        <a:lnSpc>
          <a:spcPct val="90000"/>
        </a:lnSpc>
        <a:spcBef>
          <a:spcPct val="0"/>
        </a:spcBef>
        <a:spcAft>
          <a:spcPct val="0"/>
        </a:spcAft>
        <a:defRPr sz="2550">
          <a:solidFill>
            <a:schemeClr val="tx1"/>
          </a:solidFill>
          <a:latin typeface="Open Sans" charset="0"/>
          <a:ea typeface="Open Sans" charset="0"/>
          <a:cs typeface="Open Sans" charset="0"/>
        </a:defRPr>
      </a:lvl8pPr>
      <a:lvl9pPr marL="1371600" algn="l" rtl="0" eaLnBrk="1" fontAlgn="base" hangingPunct="1">
        <a:lnSpc>
          <a:spcPct val="90000"/>
        </a:lnSpc>
        <a:spcBef>
          <a:spcPct val="0"/>
        </a:spcBef>
        <a:spcAft>
          <a:spcPct val="0"/>
        </a:spcAft>
        <a:defRPr sz="255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750"/>
        </a:spcBef>
        <a:spcAft>
          <a:spcPct val="0"/>
        </a:spcAft>
        <a:buFont typeface="Arial" charset="0"/>
        <a:buNone/>
        <a:defRPr sz="2100" kern="1200" baseline="0">
          <a:solidFill>
            <a:srgbClr val="000000"/>
          </a:solidFill>
          <a:latin typeface="Arial" charset="0"/>
          <a:ea typeface="Arial" charset="0"/>
          <a:cs typeface="Arial" charset="0"/>
        </a:defRPr>
      </a:lvl1pPr>
      <a:lvl2pPr marL="514350" indent="-171450" algn="l" rtl="0" eaLnBrk="1" fontAlgn="base" hangingPunct="1">
        <a:lnSpc>
          <a:spcPct val="90000"/>
        </a:lnSpc>
        <a:spcBef>
          <a:spcPts val="375"/>
        </a:spcBef>
        <a:spcAft>
          <a:spcPct val="0"/>
        </a:spcAft>
        <a:buFont typeface="Arial" charset="0"/>
        <a:buChar char="•"/>
        <a:defRPr sz="1800" kern="1200" baseline="0">
          <a:solidFill>
            <a:srgbClr val="004A78"/>
          </a:solidFill>
          <a:latin typeface="Arial" charset="0"/>
          <a:ea typeface="Arial" charset="0"/>
          <a:cs typeface="Arial" charset="0"/>
        </a:defRPr>
      </a:lvl2pPr>
      <a:lvl3pPr marL="857250" indent="-171450" algn="l" rtl="0" eaLnBrk="1" fontAlgn="base" hangingPunct="1">
        <a:lnSpc>
          <a:spcPct val="90000"/>
        </a:lnSpc>
        <a:spcBef>
          <a:spcPts val="375"/>
        </a:spcBef>
        <a:spcAft>
          <a:spcPct val="0"/>
        </a:spcAft>
        <a:buFont typeface="Arial" charset="0"/>
        <a:buChar char="•"/>
        <a:defRPr sz="1500" kern="1200" baseline="0">
          <a:solidFill>
            <a:srgbClr val="004A78"/>
          </a:solidFill>
          <a:latin typeface="Arial" charset="0"/>
          <a:ea typeface="Arial" charset="0"/>
          <a:cs typeface="Arial" charset="0"/>
        </a:defRPr>
      </a:lvl3pPr>
      <a:lvl4pPr marL="1200150" indent="-171450" algn="l" rtl="0" eaLnBrk="1" fontAlgn="base" hangingPunct="1">
        <a:lnSpc>
          <a:spcPct val="90000"/>
        </a:lnSpc>
        <a:spcBef>
          <a:spcPts val="375"/>
        </a:spcBef>
        <a:spcAft>
          <a:spcPct val="0"/>
        </a:spcAft>
        <a:buFont typeface="Arial" charset="0"/>
        <a:buChar char="•"/>
        <a:defRPr kern="1200" baseline="0">
          <a:solidFill>
            <a:srgbClr val="004A78"/>
          </a:solidFill>
          <a:latin typeface="Arial" charset="0"/>
          <a:ea typeface="Arial" charset="0"/>
          <a:cs typeface="Arial" charset="0"/>
        </a:defRPr>
      </a:lvl4pPr>
      <a:lvl5pPr marL="1543050" indent="-171450" algn="l" rtl="0" eaLnBrk="1" fontAlgn="base" hangingPunct="1">
        <a:lnSpc>
          <a:spcPct val="90000"/>
        </a:lnSpc>
        <a:spcBef>
          <a:spcPts val="375"/>
        </a:spcBef>
        <a:spcAft>
          <a:spcPct val="0"/>
        </a:spcAft>
        <a:buFont typeface="Arial" charset="0"/>
        <a:buChar char="•"/>
        <a:defRPr kern="1200" baseline="0">
          <a:solidFill>
            <a:srgbClr val="004A78"/>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8650" y="1968762"/>
            <a:ext cx="7886700" cy="867221"/>
          </a:xfrm>
        </p:spPr>
        <p:txBody>
          <a:bodyPr/>
          <a:lstStyle/>
          <a:p>
            <a:r>
              <a:rPr lang="en-US" altLang="en-US" sz="3700" b="1" dirty="0">
                <a:latin typeface="Arial"/>
                <a:cs typeface="Arial"/>
              </a:rPr>
              <a:t>A Guide to </a:t>
            </a:r>
            <a:r>
              <a:rPr lang="en-US" altLang="en-US" sz="3700" dirty="0">
                <a:latin typeface="Arial"/>
                <a:cs typeface="Arial"/>
              </a:rPr>
              <a:t>S Q L</a:t>
            </a:r>
            <a:r>
              <a:rPr lang="en-US" altLang="en-US" sz="3700" b="1" dirty="0">
                <a:latin typeface="Arial"/>
                <a:cs typeface="Arial"/>
              </a:rPr>
              <a:t>, Tenth Edition</a:t>
            </a:r>
            <a:endParaRPr lang="en-US" altLang="en-US" sz="3700" dirty="0">
              <a:latin typeface="Arial"/>
              <a:cs typeface="Arial"/>
            </a:endParaRPr>
          </a:p>
        </p:txBody>
      </p:sp>
      <p:sp>
        <p:nvSpPr>
          <p:cNvPr id="6" name="Text Placeholder 5"/>
          <p:cNvSpPr>
            <a:spLocks noGrp="1"/>
          </p:cNvSpPr>
          <p:nvPr>
            <p:ph type="body" sz="quarter" idx="11"/>
          </p:nvPr>
        </p:nvSpPr>
        <p:spPr>
          <a:xfrm>
            <a:off x="823219" y="3429000"/>
            <a:ext cx="7232139" cy="1390213"/>
          </a:xfrm>
        </p:spPr>
        <p:txBody>
          <a:bodyPr/>
          <a:lstStyle/>
          <a:p>
            <a:pPr eaLnBrk="1" hangingPunct="1">
              <a:lnSpc>
                <a:spcPct val="90000"/>
              </a:lnSpc>
            </a:pPr>
            <a:r>
              <a:rPr lang="en-US" altLang="en-US" sz="2700" b="1" dirty="0">
                <a:latin typeface="Arial"/>
                <a:cs typeface="Arial"/>
              </a:rPr>
              <a:t>Chapter 3</a:t>
            </a:r>
          </a:p>
          <a:p>
            <a:pPr eaLnBrk="1" hangingPunct="1">
              <a:lnSpc>
                <a:spcPct val="90000"/>
              </a:lnSpc>
            </a:pPr>
            <a:r>
              <a:rPr lang="en-US" altLang="en-US" sz="2700" b="1" dirty="0">
                <a:latin typeface="Arial"/>
                <a:cs typeface="Arial"/>
              </a:rPr>
              <a:t>Creating Tables</a:t>
            </a:r>
          </a:p>
        </p:txBody>
      </p:sp>
      <p:sp>
        <p:nvSpPr>
          <p:cNvPr id="9" name="Footer Placeholder 6">
            <a:extLst>
              <a:ext uri="{FF2B5EF4-FFF2-40B4-BE49-F238E27FC236}">
                <a16:creationId xmlns:a16="http://schemas.microsoft.com/office/drawing/2014/main" id="{72E0B9DB-DBBE-4C6A-805B-F0B50915E9A2}"/>
              </a:ext>
            </a:extLst>
          </p:cNvPr>
          <p:cNvSpPr>
            <a:spLocks noGrp="1"/>
          </p:cNvSpPr>
          <p:nvPr>
            <p:ph type="ftr" sz="quarter" idx="3"/>
          </p:nvPr>
        </p:nvSpPr>
        <p:spPr>
          <a:xfrm>
            <a:off x="1966557" y="6205203"/>
            <a:ext cx="6869430" cy="575605"/>
          </a:xfrm>
        </p:spPr>
        <p:txBody>
          <a:bodyPr/>
          <a:lstStyle/>
          <a:p>
            <a:r>
              <a:rPr lang="en-IN" dirty="0">
                <a:latin typeface="arial"/>
                <a:cs typeface="arial"/>
              </a:rPr>
              <a:t>Mark Shellman, Hassan Afyouni, Philip J Pratt &amp; Mary Z Last, A Guide to S Q L, 10th Edition</a:t>
            </a:r>
            <a:r>
              <a:rPr lang="en-US" dirty="0">
                <a:latin typeface="arial"/>
                <a:cs typeface="arial"/>
              </a:rPr>
              <a:t>.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390844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6DC2-1970-4C17-B179-5A4D0ECC3DD3}"/>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Entering Commands</a:t>
            </a:r>
            <a:endParaRPr lang="en-US" dirty="0"/>
          </a:p>
        </p:txBody>
      </p:sp>
      <p:sp>
        <p:nvSpPr>
          <p:cNvPr id="6" name="Text Placeholder 5">
            <a:extLst>
              <a:ext uri="{FF2B5EF4-FFF2-40B4-BE49-F238E27FC236}">
                <a16:creationId xmlns:a16="http://schemas.microsoft.com/office/drawing/2014/main" id="{24848056-15CE-4572-BC58-4CB2E24C0E54}"/>
              </a:ext>
            </a:extLst>
          </p:cNvPr>
          <p:cNvSpPr>
            <a:spLocks noGrp="1"/>
          </p:cNvSpPr>
          <p:nvPr>
            <p:ph type="body" sz="quarter" idx="17"/>
          </p:nvPr>
        </p:nvSpPr>
        <p:spPr/>
        <p:txBody>
          <a:bodyPr/>
          <a:lstStyle/>
          <a:p>
            <a:pPr>
              <a:defRPr/>
            </a:pPr>
            <a:r>
              <a:rPr lang="en-US" dirty="0"/>
              <a:t>Commands</a:t>
            </a:r>
          </a:p>
          <a:p>
            <a:pPr lvl="1">
              <a:defRPr/>
            </a:pPr>
            <a:r>
              <a:rPr lang="en-US" dirty="0"/>
              <a:t>Followed by a semicolon</a:t>
            </a:r>
          </a:p>
          <a:p>
            <a:pPr lvl="2">
              <a:defRPr/>
            </a:pPr>
            <a:r>
              <a:rPr lang="en-US" dirty="0">
                <a:latin typeface="Arial"/>
                <a:cs typeface="Arial"/>
              </a:rPr>
              <a:t>Semicolon ends a statement in S Q L</a:t>
            </a:r>
            <a:endParaRPr lang="en-US" dirty="0"/>
          </a:p>
          <a:p>
            <a:pPr lvl="1">
              <a:defRPr/>
            </a:pPr>
            <a:r>
              <a:rPr lang="en-US" dirty="0">
                <a:latin typeface="Arial"/>
                <a:cs typeface="Arial"/>
              </a:rPr>
              <a:t>Entered into the My S Q L Workbench S Q L editor</a:t>
            </a:r>
          </a:p>
          <a:p>
            <a:pPr lvl="2">
              <a:defRPr/>
            </a:pPr>
            <a:r>
              <a:rPr lang="en-US" dirty="0"/>
              <a:t>Microsoft has a specific system of identifying keywords</a:t>
            </a:r>
          </a:p>
          <a:p>
            <a:pPr lvl="1">
              <a:defRPr/>
            </a:pPr>
            <a:r>
              <a:rPr lang="en-US" dirty="0"/>
              <a:t>Executed by selecting Execute Current Statement or </a:t>
            </a:r>
            <a:r>
              <a:rPr lang="en-IN" dirty="0"/>
              <a:t>Execute (All or Selected) from</a:t>
            </a:r>
            <a:r>
              <a:rPr lang="en-US" dirty="0"/>
              <a:t> the Query menu</a:t>
            </a:r>
            <a:endParaRPr lang="en-IN" dirty="0"/>
          </a:p>
          <a:p>
            <a:pPr lvl="2"/>
            <a:r>
              <a:rPr lang="en-IN" dirty="0"/>
              <a:t>Displays a result grid between the query pane and output pane </a:t>
            </a:r>
          </a:p>
          <a:p>
            <a:pPr lvl="3"/>
            <a:r>
              <a:rPr lang="en-IN" dirty="0"/>
              <a:t>Result grid and details from output pane can be cleared</a:t>
            </a:r>
          </a:p>
          <a:p>
            <a:pPr lvl="2">
              <a:defRPr/>
            </a:pPr>
            <a:r>
              <a:rPr lang="en-US" dirty="0"/>
              <a:t>History of processing commands can be accessed</a:t>
            </a:r>
          </a:p>
          <a:p>
            <a:pPr lvl="1">
              <a:defRPr/>
            </a:pPr>
            <a:r>
              <a:rPr lang="en-US" dirty="0"/>
              <a:t>Cleared by highlighting and deleting them</a:t>
            </a:r>
          </a:p>
        </p:txBody>
      </p:sp>
    </p:spTree>
    <p:extLst>
      <p:ext uri="{BB962C8B-B14F-4D97-AF65-F5344CB8AC3E}">
        <p14:creationId xmlns:p14="http://schemas.microsoft.com/office/powerpoint/2010/main" val="2892372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6DC2-1970-4C17-B179-5A4D0ECC3DD3}"/>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Figure 3-5: Syntax of the SHOW DATABASES Command</a:t>
            </a:r>
            <a:endParaRPr lang="en-US" dirty="0"/>
          </a:p>
        </p:txBody>
      </p:sp>
      <p:pic>
        <p:nvPicPr>
          <p:cNvPr id="6" name="Picture Placeholder 5" descr="Text reads: Show Databases, in all caps, semi-colon. A callout bracket around the text, Show Databases, reads:  Command keyword. A callout pointing to the semi-colon reads: Each S Q L statement ends with a semicolon.">
            <a:extLst>
              <a:ext uri="{FF2B5EF4-FFF2-40B4-BE49-F238E27FC236}">
                <a16:creationId xmlns:a16="http://schemas.microsoft.com/office/drawing/2014/main" id="{F3AEAC3B-8D00-4106-AF87-26BC251672C7}"/>
              </a:ext>
            </a:extLst>
          </p:cNvPr>
          <p:cNvPicPr>
            <a:picLocks noGrp="1" noChangeAspect="1"/>
          </p:cNvPicPr>
          <p:nvPr>
            <p:ph type="pic" sz="quarter" idx="10"/>
          </p:nvPr>
        </p:nvPicPr>
        <p:blipFill rotWithShape="1">
          <a:blip r:embed="rId3"/>
          <a:srcRect l="-62" r="11388" b="8280"/>
          <a:stretch/>
        </p:blipFill>
        <p:spPr>
          <a:xfrm>
            <a:off x="337908" y="1460532"/>
            <a:ext cx="8468183" cy="4608963"/>
          </a:xfrm>
        </p:spPr>
      </p:pic>
    </p:spTree>
    <p:extLst>
      <p:ext uri="{BB962C8B-B14F-4D97-AF65-F5344CB8AC3E}">
        <p14:creationId xmlns:p14="http://schemas.microsoft.com/office/powerpoint/2010/main" val="1932847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6DC2-1970-4C17-B179-5A4D0ECC3DD3}"/>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Figure 3-6: Enter SHOW DATABASES Command</a:t>
            </a:r>
            <a:endParaRPr lang="en-US" dirty="0"/>
          </a:p>
        </p:txBody>
      </p:sp>
      <p:pic>
        <p:nvPicPr>
          <p:cNvPr id="9" name="Picture Placeholder 8" descr="Screenshot of the top of the My S Q L Workbench  S Q L Editor window. There is one line entered, labeled 1. The text in the line reads: Show Databases, in all caps, semi-colon. A callout points to the text, and reads: Enter the Show Databases command in the first line of the query.">
            <a:extLst>
              <a:ext uri="{FF2B5EF4-FFF2-40B4-BE49-F238E27FC236}">
                <a16:creationId xmlns:a16="http://schemas.microsoft.com/office/drawing/2014/main" id="{D8F3A661-6E04-423E-8B42-E3DCA5DEAF61}"/>
              </a:ext>
            </a:extLst>
          </p:cNvPr>
          <p:cNvPicPr>
            <a:picLocks noGrp="1" noChangeAspect="1"/>
          </p:cNvPicPr>
          <p:nvPr>
            <p:ph type="pic" sz="quarter" idx="10"/>
          </p:nvPr>
        </p:nvPicPr>
        <p:blipFill rotWithShape="1">
          <a:blip r:embed="rId3"/>
          <a:srcRect l="241" r="24551"/>
          <a:stretch/>
        </p:blipFill>
        <p:spPr>
          <a:xfrm>
            <a:off x="361950" y="2947452"/>
            <a:ext cx="8420100" cy="1226843"/>
          </a:xfrm>
        </p:spPr>
      </p:pic>
    </p:spTree>
    <p:extLst>
      <p:ext uri="{BB962C8B-B14F-4D97-AF65-F5344CB8AC3E}">
        <p14:creationId xmlns:p14="http://schemas.microsoft.com/office/powerpoint/2010/main" val="2683277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6DC2-1970-4C17-B179-5A4D0ECC3DD3}"/>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Figure 3-7: Execute the Query</a:t>
            </a:r>
            <a:endParaRPr lang="en-US" dirty="0"/>
          </a:p>
        </p:txBody>
      </p:sp>
      <p:pic>
        <p:nvPicPr>
          <p:cNvPr id="9" name="Picture Placeholder 8" descr="Screenshot of the My S Q L Workbench  S Q L Editor window. The Query tab on the menu bar was clicked, displaying a menu of options. A callout points to the Execute Current Statement option, third from the top, and reads: In the Query menu, choose Execute Current Statement.&#10;">
            <a:extLst>
              <a:ext uri="{FF2B5EF4-FFF2-40B4-BE49-F238E27FC236}">
                <a16:creationId xmlns:a16="http://schemas.microsoft.com/office/drawing/2014/main" id="{28E901E3-B326-41FD-96AC-F41085995809}"/>
              </a:ext>
            </a:extLst>
          </p:cNvPr>
          <p:cNvPicPr>
            <a:picLocks noGrp="1" noChangeAspect="1"/>
          </p:cNvPicPr>
          <p:nvPr>
            <p:ph type="pic" sz="quarter" idx="10"/>
          </p:nvPr>
        </p:nvPicPr>
        <p:blipFill rotWithShape="1">
          <a:blip r:embed="rId3"/>
          <a:srcRect l="-241" r="4" b="6330"/>
          <a:stretch/>
        </p:blipFill>
        <p:spPr>
          <a:xfrm>
            <a:off x="334370" y="1434163"/>
            <a:ext cx="8475259" cy="3989673"/>
          </a:xfrm>
        </p:spPr>
      </p:pic>
    </p:spTree>
    <p:extLst>
      <p:ext uri="{BB962C8B-B14F-4D97-AF65-F5344CB8AC3E}">
        <p14:creationId xmlns:p14="http://schemas.microsoft.com/office/powerpoint/2010/main" val="1695683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6DC2-1970-4C17-B179-5A4D0ECC3DD3}"/>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Figure 3-8: Outcome of SHOW DATABASES Command</a:t>
            </a:r>
            <a:endParaRPr lang="en-US" dirty="0"/>
          </a:p>
        </p:txBody>
      </p:sp>
      <p:pic>
        <p:nvPicPr>
          <p:cNvPr id="6" name="Picture Placeholder 5" descr="Screenshot of the My S Q L Workbench  S Q L Editor window. The Show Databases command was entered at the top. The Result grid appears below the editor window. The grid shows a list under the heading, Database. On the right of the Result grid, a button labeled Result grid is highlighted. A callout points to the button, and reads: Result grid option selected. The Output pane appears at the bottom of the window. A callout points to the Output pane, and reads: Output information. There is one action listed in the Output pane: Show Databases. In the Message column of the Output pane, the text reads: 7 rows returned. A callout points to the message and to the Database list in the Result grid, and reads: Six internal databases listed.">
            <a:extLst>
              <a:ext uri="{FF2B5EF4-FFF2-40B4-BE49-F238E27FC236}">
                <a16:creationId xmlns:a16="http://schemas.microsoft.com/office/drawing/2014/main" id="{EC6357A5-067E-4F21-8E99-CCD6330BE369}"/>
              </a:ext>
            </a:extLst>
          </p:cNvPr>
          <p:cNvPicPr>
            <a:picLocks noGrp="1" noChangeAspect="1"/>
          </p:cNvPicPr>
          <p:nvPr>
            <p:ph type="pic" sz="quarter" idx="10"/>
          </p:nvPr>
        </p:nvPicPr>
        <p:blipFill rotWithShape="1">
          <a:blip r:embed="rId3"/>
          <a:srcRect l="-232" r="13" b="5048"/>
          <a:stretch/>
        </p:blipFill>
        <p:spPr>
          <a:xfrm>
            <a:off x="92102" y="1310185"/>
            <a:ext cx="8901773" cy="4261515"/>
          </a:xfrm>
        </p:spPr>
      </p:pic>
    </p:spTree>
    <p:extLst>
      <p:ext uri="{BB962C8B-B14F-4D97-AF65-F5344CB8AC3E}">
        <p14:creationId xmlns:p14="http://schemas.microsoft.com/office/powerpoint/2010/main" val="1533808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6DC2-1970-4C17-B179-5A4D0ECC3DD3}"/>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Figure 3-9: To Clear Results of the SHOW DATABASES Command</a:t>
            </a:r>
            <a:endParaRPr lang="en-US" dirty="0"/>
          </a:p>
        </p:txBody>
      </p:sp>
      <p:pic>
        <p:nvPicPr>
          <p:cNvPr id="6" name="Picture Placeholder 5" descr="Cropped screenshot of the My S Q L Workbench  window. The Result grid appears at the top. Below the database list in the Result grid, a button labeled Result 1 x appears. A callout points to the button, and reads: Click x to clear the result grid. The Output pane appears at the bottom of the window. The row for the Show Databases action is selected. A callout points to the selection, and reads: Right-click to select Clear to clear the information.&#10;">
            <a:extLst>
              <a:ext uri="{FF2B5EF4-FFF2-40B4-BE49-F238E27FC236}">
                <a16:creationId xmlns:a16="http://schemas.microsoft.com/office/drawing/2014/main" id="{80D8FB4A-34AE-45C1-BE0F-A44EABAC5205}"/>
              </a:ext>
            </a:extLst>
          </p:cNvPr>
          <p:cNvPicPr>
            <a:picLocks noGrp="1" noChangeAspect="1"/>
          </p:cNvPicPr>
          <p:nvPr>
            <p:ph type="pic" sz="quarter" idx="10"/>
          </p:nvPr>
        </p:nvPicPr>
        <p:blipFill rotWithShape="1">
          <a:blip r:embed="rId3"/>
          <a:srcRect l="355" r="60" b="7611"/>
          <a:stretch/>
        </p:blipFill>
        <p:spPr>
          <a:xfrm>
            <a:off x="435541" y="2114522"/>
            <a:ext cx="8272917" cy="2856699"/>
          </a:xfrm>
        </p:spPr>
      </p:pic>
    </p:spTree>
    <p:extLst>
      <p:ext uri="{BB962C8B-B14F-4D97-AF65-F5344CB8AC3E}">
        <p14:creationId xmlns:p14="http://schemas.microsoft.com/office/powerpoint/2010/main" val="2999487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6DC2-1970-4C17-B179-5A4D0ECC3DD3}"/>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Creating a Database (1 of 2)</a:t>
            </a:r>
            <a:endParaRPr lang="en-US" dirty="0"/>
          </a:p>
        </p:txBody>
      </p:sp>
      <p:sp>
        <p:nvSpPr>
          <p:cNvPr id="3" name="Text Placeholder 2">
            <a:extLst>
              <a:ext uri="{FF2B5EF4-FFF2-40B4-BE49-F238E27FC236}">
                <a16:creationId xmlns:a16="http://schemas.microsoft.com/office/drawing/2014/main" id="{FB86F304-2B6F-4E6B-AC48-3F24CD9277CE}"/>
              </a:ext>
            </a:extLst>
          </p:cNvPr>
          <p:cNvSpPr>
            <a:spLocks noGrp="1"/>
          </p:cNvSpPr>
          <p:nvPr>
            <p:ph type="body" sz="quarter" idx="17"/>
          </p:nvPr>
        </p:nvSpPr>
        <p:spPr/>
        <p:txBody>
          <a:bodyPr/>
          <a:lstStyle/>
          <a:p>
            <a:pPr>
              <a:defRPr/>
            </a:pPr>
            <a:r>
              <a:rPr lang="en-US" dirty="0"/>
              <a:t>Objects within a database have identifiers, or names, associated with them</a:t>
            </a:r>
          </a:p>
          <a:p>
            <a:pPr lvl="1">
              <a:defRPr/>
            </a:pPr>
            <a:r>
              <a:rPr lang="en-US" dirty="0"/>
              <a:t>DBMS rules for naming identifiers vary</a:t>
            </a:r>
          </a:p>
          <a:p>
            <a:pPr>
              <a:defRPr/>
            </a:pPr>
            <a:r>
              <a:rPr lang="en-US" dirty="0"/>
              <a:t>General guidelines for naming identifiers when using a DBMS</a:t>
            </a:r>
          </a:p>
          <a:p>
            <a:pPr lvl="1">
              <a:defRPr/>
            </a:pPr>
            <a:r>
              <a:rPr lang="en-US" dirty="0"/>
              <a:t>The identifier name:</a:t>
            </a:r>
          </a:p>
          <a:p>
            <a:pPr lvl="2">
              <a:defRPr/>
            </a:pPr>
            <a:r>
              <a:rPr lang="en-US" dirty="0"/>
              <a:t>Cannot exceed 30 characters</a:t>
            </a:r>
          </a:p>
          <a:p>
            <a:pPr lvl="2">
              <a:defRPr/>
            </a:pPr>
            <a:r>
              <a:rPr lang="en-US" dirty="0"/>
              <a:t>Must start with a letter</a:t>
            </a:r>
          </a:p>
          <a:p>
            <a:pPr lvl="2">
              <a:defRPr/>
            </a:pPr>
            <a:r>
              <a:rPr lang="en-US" dirty="0"/>
              <a:t>Can contain letters, numbers, and underscores (_)</a:t>
            </a:r>
          </a:p>
          <a:p>
            <a:pPr lvl="2">
              <a:defRPr/>
            </a:pPr>
            <a:r>
              <a:rPr lang="en-US" dirty="0"/>
              <a:t>Cannot contain spaces</a:t>
            </a:r>
          </a:p>
        </p:txBody>
      </p:sp>
    </p:spTree>
    <p:extLst>
      <p:ext uri="{BB962C8B-B14F-4D97-AF65-F5344CB8AC3E}">
        <p14:creationId xmlns:p14="http://schemas.microsoft.com/office/powerpoint/2010/main" val="1693751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6DC2-1970-4C17-B179-5A4D0ECC3DD3}"/>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Creating a Database (2 of 2)</a:t>
            </a:r>
            <a:endParaRPr lang="en-US" dirty="0"/>
          </a:p>
        </p:txBody>
      </p:sp>
      <p:sp>
        <p:nvSpPr>
          <p:cNvPr id="3" name="Text Placeholder 2">
            <a:extLst>
              <a:ext uri="{FF2B5EF4-FFF2-40B4-BE49-F238E27FC236}">
                <a16:creationId xmlns:a16="http://schemas.microsoft.com/office/drawing/2014/main" id="{FB86F304-2B6F-4E6B-AC48-3F24CD9277CE}"/>
              </a:ext>
            </a:extLst>
          </p:cNvPr>
          <p:cNvSpPr>
            <a:spLocks noGrp="1"/>
          </p:cNvSpPr>
          <p:nvPr>
            <p:ph type="body" sz="quarter" idx="17"/>
          </p:nvPr>
        </p:nvSpPr>
        <p:spPr/>
        <p:txBody>
          <a:bodyPr/>
          <a:lstStyle/>
          <a:p>
            <a:pPr>
              <a:defRPr/>
            </a:pPr>
            <a:r>
              <a:rPr lang="en-US" dirty="0"/>
              <a:t>Steps involved</a:t>
            </a:r>
          </a:p>
          <a:p>
            <a:pPr lvl="1">
              <a:defRPr/>
            </a:pPr>
            <a:r>
              <a:rPr lang="en-US" dirty="0"/>
              <a:t>Enter the command keyword followed by the desired name of database and end with semicolon</a:t>
            </a:r>
          </a:p>
          <a:p>
            <a:pPr lvl="1">
              <a:defRPr/>
            </a:pPr>
            <a:r>
              <a:rPr lang="en-US" dirty="0"/>
              <a:t>Execute the command</a:t>
            </a:r>
          </a:p>
          <a:p>
            <a:pPr lvl="1">
              <a:defRPr/>
            </a:pPr>
            <a:r>
              <a:rPr lang="en-US" dirty="0"/>
              <a:t>Execute the command to list databases</a:t>
            </a:r>
          </a:p>
          <a:p>
            <a:pPr lvl="2">
              <a:defRPr/>
            </a:pPr>
            <a:r>
              <a:rPr lang="en-US" dirty="0"/>
              <a:t>Results in six internal databases and one additional database that was created with the desired name</a:t>
            </a:r>
          </a:p>
        </p:txBody>
      </p:sp>
    </p:spTree>
    <p:extLst>
      <p:ext uri="{BB962C8B-B14F-4D97-AF65-F5344CB8AC3E}">
        <p14:creationId xmlns:p14="http://schemas.microsoft.com/office/powerpoint/2010/main" val="2680116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6DC2-1970-4C17-B179-5A4D0ECC3DD3}"/>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Changing the Default Database</a:t>
            </a:r>
            <a:endParaRPr lang="en-US" dirty="0"/>
          </a:p>
        </p:txBody>
      </p:sp>
      <p:sp>
        <p:nvSpPr>
          <p:cNvPr id="3" name="Text Placeholder 2">
            <a:extLst>
              <a:ext uri="{FF2B5EF4-FFF2-40B4-BE49-F238E27FC236}">
                <a16:creationId xmlns:a16="http://schemas.microsoft.com/office/drawing/2014/main" id="{FB86F304-2B6F-4E6B-AC48-3F24CD9277CE}"/>
              </a:ext>
            </a:extLst>
          </p:cNvPr>
          <p:cNvSpPr>
            <a:spLocks noGrp="1"/>
          </p:cNvSpPr>
          <p:nvPr>
            <p:ph type="body" sz="quarter" idx="17"/>
          </p:nvPr>
        </p:nvSpPr>
        <p:spPr/>
        <p:txBody>
          <a:bodyPr/>
          <a:lstStyle/>
          <a:p>
            <a:pPr>
              <a:defRPr/>
            </a:pPr>
            <a:r>
              <a:rPr lang="en-US" dirty="0"/>
              <a:t>Known as </a:t>
            </a:r>
            <a:r>
              <a:rPr lang="en-IN" dirty="0"/>
              <a:t>activating or using the database</a:t>
            </a:r>
            <a:endParaRPr lang="en-US" dirty="0"/>
          </a:p>
          <a:p>
            <a:pPr>
              <a:defRPr/>
            </a:pPr>
            <a:r>
              <a:rPr lang="en-US" b="1" dirty="0"/>
              <a:t>Default database </a:t>
            </a:r>
            <a:r>
              <a:rPr lang="en-US" dirty="0"/>
              <a:t>must be set to the database one wants to work with</a:t>
            </a:r>
          </a:p>
          <a:p>
            <a:pPr lvl="1">
              <a:defRPr/>
            </a:pPr>
            <a:r>
              <a:rPr lang="en-US" dirty="0"/>
              <a:t>Default database is the one to which all subsequent commands pertain</a:t>
            </a:r>
          </a:p>
          <a:p>
            <a:pPr>
              <a:defRPr/>
            </a:pPr>
            <a:r>
              <a:rPr lang="en-US" dirty="0"/>
              <a:t>Activate the default database</a:t>
            </a:r>
          </a:p>
          <a:p>
            <a:pPr lvl="1">
              <a:defRPr/>
            </a:pPr>
            <a:r>
              <a:rPr lang="en-US" dirty="0"/>
              <a:t>By executing the USE command followed by the name of the database</a:t>
            </a:r>
          </a:p>
          <a:p>
            <a:pPr>
              <a:defRPr/>
            </a:pPr>
            <a:r>
              <a:rPr lang="en-US" dirty="0"/>
              <a:t>Tables can be added to the database after it has been activated</a:t>
            </a:r>
          </a:p>
        </p:txBody>
      </p:sp>
    </p:spTree>
    <p:extLst>
      <p:ext uri="{BB962C8B-B14F-4D97-AF65-F5344CB8AC3E}">
        <p14:creationId xmlns:p14="http://schemas.microsoft.com/office/powerpoint/2010/main" val="1851608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dirty="0">
                <a:latin typeface="Arial"/>
                <a:cs typeface="Arial"/>
              </a:rPr>
              <a:t>Figure 3-10: Syntax of the CREATE DATABASE Command</a:t>
            </a:r>
            <a:endParaRPr lang="en-US" b="0" dirty="0">
              <a:latin typeface="Arial"/>
              <a:cs typeface="Arial"/>
            </a:endParaRPr>
          </a:p>
          <a:p>
            <a:endParaRPr lang="en-US" altLang="en-US" dirty="0"/>
          </a:p>
        </p:txBody>
      </p:sp>
      <p:pic>
        <p:nvPicPr>
          <p:cNvPr id="5" name="Picture 5" descr="Text reads: Create Database,  K I M T A Y, in all caps, semi-colon. A callout bracket around the text, Create Databases, reads:  Command keyword. A callout pointing to the text, Kim Tay, reads: Name of the database you want to create. A callout pointing to the semi-colon reads: Each S Q L statement ends with a semicolon.&#10;">
            <a:extLst>
              <a:ext uri="{FF2B5EF4-FFF2-40B4-BE49-F238E27FC236}">
                <a16:creationId xmlns:a16="http://schemas.microsoft.com/office/drawing/2014/main" id="{3B69238B-BF7F-403A-A92D-C981B7E922A0}"/>
              </a:ext>
            </a:extLst>
          </p:cNvPr>
          <p:cNvPicPr>
            <a:picLocks noGrp="1" noChangeAspect="1"/>
          </p:cNvPicPr>
          <p:nvPr>
            <p:ph type="pic" sz="quarter" idx="10"/>
          </p:nvPr>
        </p:nvPicPr>
        <p:blipFill rotWithShape="1">
          <a:blip r:embed="rId3"/>
          <a:srcRect l="-1026" t="-1620" r="945"/>
          <a:stretch/>
        </p:blipFill>
        <p:spPr>
          <a:xfrm>
            <a:off x="788009" y="1787909"/>
            <a:ext cx="7897480" cy="4018240"/>
          </a:xfrm>
        </p:spPr>
      </p:pic>
    </p:spTree>
    <p:extLst>
      <p:ext uri="{BB962C8B-B14F-4D97-AF65-F5344CB8AC3E}">
        <p14:creationId xmlns:p14="http://schemas.microsoft.com/office/powerpoint/2010/main" val="1161724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BBC18-E772-4636-AB95-4373CB528A96}"/>
              </a:ext>
            </a:extLst>
          </p:cNvPr>
          <p:cNvSpPr>
            <a:spLocks noGrp="1"/>
          </p:cNvSpPr>
          <p:nvPr>
            <p:ph type="title"/>
          </p:nvPr>
        </p:nvSpPr>
        <p:spPr/>
        <p:txBody>
          <a:bodyPr/>
          <a:lstStyle/>
          <a:p>
            <a:r>
              <a:rPr lang="en-US" altLang="en-US" dirty="0"/>
              <a:t>Objectives</a:t>
            </a:r>
            <a:endParaRPr lang="en-US" dirty="0"/>
          </a:p>
        </p:txBody>
      </p:sp>
      <p:sp>
        <p:nvSpPr>
          <p:cNvPr id="3" name="Text Placeholder 2">
            <a:extLst>
              <a:ext uri="{FF2B5EF4-FFF2-40B4-BE49-F238E27FC236}">
                <a16:creationId xmlns:a16="http://schemas.microsoft.com/office/drawing/2014/main" id="{00433376-7D15-4D62-BBBD-344484008100}"/>
              </a:ext>
            </a:extLst>
          </p:cNvPr>
          <p:cNvSpPr>
            <a:spLocks noGrp="1"/>
          </p:cNvSpPr>
          <p:nvPr>
            <p:ph type="body" sz="quarter" idx="17"/>
          </p:nvPr>
        </p:nvSpPr>
        <p:spPr/>
        <p:txBody>
          <a:bodyPr/>
          <a:lstStyle/>
          <a:p>
            <a:r>
              <a:rPr lang="en-US" altLang="en-US" dirty="0">
                <a:latin typeface="Arial"/>
                <a:cs typeface="Arial"/>
              </a:rPr>
              <a:t>Create and run S Q L commands</a:t>
            </a:r>
          </a:p>
          <a:p>
            <a:r>
              <a:rPr lang="en-US" dirty="0"/>
              <a:t>Create and activate a database</a:t>
            </a:r>
            <a:endParaRPr lang="en-US" altLang="en-US" dirty="0"/>
          </a:p>
          <a:p>
            <a:r>
              <a:rPr lang="en-US" altLang="en-US" dirty="0"/>
              <a:t>Create tables</a:t>
            </a:r>
          </a:p>
          <a:p>
            <a:r>
              <a:rPr lang="en-US" altLang="en-US" dirty="0"/>
              <a:t>Identify and use data types to define columns in tables</a:t>
            </a:r>
          </a:p>
          <a:p>
            <a:r>
              <a:rPr lang="en-US" altLang="en-US" dirty="0"/>
              <a:t>Understand and use nulls</a:t>
            </a:r>
          </a:p>
          <a:p>
            <a:r>
              <a:rPr lang="en-US" altLang="en-US" dirty="0"/>
              <a:t>Add rows to tables</a:t>
            </a:r>
          </a:p>
          <a:p>
            <a:r>
              <a:rPr lang="en-US" altLang="en-US" dirty="0"/>
              <a:t>View table data</a:t>
            </a:r>
          </a:p>
          <a:p>
            <a:r>
              <a:rPr lang="en-US" altLang="en-US" dirty="0"/>
              <a:t>Correct errors in a table</a:t>
            </a:r>
          </a:p>
          <a:p>
            <a:r>
              <a:rPr lang="en-US" altLang="en-US" dirty="0">
                <a:latin typeface="Arial"/>
                <a:cs typeface="Arial"/>
              </a:rPr>
              <a:t>Save S Q L commands to a file</a:t>
            </a:r>
          </a:p>
          <a:p>
            <a:r>
              <a:rPr lang="en-US" altLang="en-US" dirty="0">
                <a:latin typeface="Arial"/>
                <a:cs typeface="Arial"/>
              </a:rPr>
              <a:t>Describe a table’s layout using S Q L</a:t>
            </a:r>
            <a:endParaRPr lang="en-US" altLang="en-US" dirty="0"/>
          </a:p>
          <a:p>
            <a:endParaRPr lang="en-US" altLang="en-US" dirty="0"/>
          </a:p>
        </p:txBody>
      </p:sp>
    </p:spTree>
    <p:extLst>
      <p:ext uri="{BB962C8B-B14F-4D97-AF65-F5344CB8AC3E}">
        <p14:creationId xmlns:p14="http://schemas.microsoft.com/office/powerpoint/2010/main" val="2000782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Figure 3-11: Enter SHOW DATABASES Command</a:t>
            </a:r>
            <a:endParaRPr lang="en-US" dirty="0"/>
          </a:p>
        </p:txBody>
      </p:sp>
      <p:pic>
        <p:nvPicPr>
          <p:cNvPr id="3" name="Picture Placeholder 2" descr="Screenshot of the My S Q L Workbench window with the editor pane at the top, and the Output pane on the bottom. The tab on the editor pane is labeled Query 1. In the editor pane, one line has been entered in the line labeled 1: Create Database Kim Tay (all capitalized), semi-colon. A callout points to the text, and reads: Enter the Create Database command in the first line of the query. The Output pane shows one row, for the Create Database Kim Tay action. In the left column of the Output pane, a green circle with a check mark appears. A callout points to the check mark, and reads: Command was successful. In the message column of the Output pane, the text 1 row affected appears. A callout points to the message, and reads: One row affected indicating one object created (database).&#10;">
            <a:extLst>
              <a:ext uri="{FF2B5EF4-FFF2-40B4-BE49-F238E27FC236}">
                <a16:creationId xmlns:a16="http://schemas.microsoft.com/office/drawing/2014/main" id="{157A9E8D-304A-496D-BFA2-6B733F1D85B6}"/>
              </a:ext>
            </a:extLst>
          </p:cNvPr>
          <p:cNvPicPr>
            <a:picLocks noGrp="1" noChangeAspect="1"/>
          </p:cNvPicPr>
          <p:nvPr>
            <p:ph type="pic" sz="quarter" idx="10"/>
          </p:nvPr>
        </p:nvPicPr>
        <p:blipFill rotWithShape="1">
          <a:blip r:embed="rId3"/>
          <a:srcRect l="212" r="324" b="5689"/>
          <a:stretch/>
        </p:blipFill>
        <p:spPr>
          <a:xfrm>
            <a:off x="807220" y="1324003"/>
            <a:ext cx="7529559" cy="4881470"/>
          </a:xfrm>
        </p:spPr>
      </p:pic>
    </p:spTree>
    <p:extLst>
      <p:ext uri="{BB962C8B-B14F-4D97-AF65-F5344CB8AC3E}">
        <p14:creationId xmlns:p14="http://schemas.microsoft.com/office/powerpoint/2010/main" val="1052417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Figure 3-12: Outcome of SHOW DATABASES Command after Creating the KimTay Database</a:t>
            </a:r>
            <a:endParaRPr lang="en-US" dirty="0"/>
          </a:p>
        </p:txBody>
      </p:sp>
      <p:pic>
        <p:nvPicPr>
          <p:cNvPr id="3" name="Picture Placeholder 2" descr="Screenshot of the My S Q L Workbench window with the editor pane at the top, the Result grid in the middle, and the Output pane on the bottom. A callout points to the line labeled 1 in the editor pane, Create Database Kim Tay (all capitalized), semi-colon, and reads: Command entered. The Result grid shows a list of 7 databases. Kim Tay is the second database in the list; a callout points to Kim Tay and reads: Tim Tay database added. In the message column of the Output pane, the text, 7 rows returned, appears. A callout points to the message and to the Database list, and reads: 7 databases now listed.&#10;">
            <a:extLst>
              <a:ext uri="{FF2B5EF4-FFF2-40B4-BE49-F238E27FC236}">
                <a16:creationId xmlns:a16="http://schemas.microsoft.com/office/drawing/2014/main" id="{3EEC296C-1DC0-4538-AF66-BC2365932337}"/>
              </a:ext>
            </a:extLst>
          </p:cNvPr>
          <p:cNvPicPr>
            <a:picLocks noGrp="1" noChangeAspect="1"/>
          </p:cNvPicPr>
          <p:nvPr>
            <p:ph type="pic" sz="quarter" idx="10"/>
          </p:nvPr>
        </p:nvPicPr>
        <p:blipFill rotWithShape="1">
          <a:blip r:embed="rId3"/>
          <a:srcRect l="298" r="410" b="4727"/>
          <a:stretch/>
        </p:blipFill>
        <p:spPr>
          <a:xfrm>
            <a:off x="752832" y="1111710"/>
            <a:ext cx="7649614" cy="4987879"/>
          </a:xfrm>
        </p:spPr>
      </p:pic>
    </p:spTree>
    <p:extLst>
      <p:ext uri="{BB962C8B-B14F-4D97-AF65-F5344CB8AC3E}">
        <p14:creationId xmlns:p14="http://schemas.microsoft.com/office/powerpoint/2010/main" val="27876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Figure 3-13: Syntax of the USE Command</a:t>
            </a:r>
            <a:endParaRPr lang="en-US" dirty="0"/>
          </a:p>
        </p:txBody>
      </p:sp>
      <p:pic>
        <p:nvPicPr>
          <p:cNvPr id="6" name="Picture Placeholder 5" descr="Text reads: Use kim Tay (all capitalized), semi-colon. A callout points to the word, Use, and reads: Command keyword. A callout points to Kim Tay, and reads: Name of database you want to activate, or use. A callout points to the semi-colon, and reads: Each S Q L statement ends with a semi colon.&#10;">
            <a:extLst>
              <a:ext uri="{FF2B5EF4-FFF2-40B4-BE49-F238E27FC236}">
                <a16:creationId xmlns:a16="http://schemas.microsoft.com/office/drawing/2014/main" id="{C82B217B-B122-4586-AD29-410D2643F977}"/>
              </a:ext>
            </a:extLst>
          </p:cNvPr>
          <p:cNvPicPr>
            <a:picLocks noGrp="1" noChangeAspect="1"/>
          </p:cNvPicPr>
          <p:nvPr>
            <p:ph type="pic" sz="quarter" idx="10"/>
          </p:nvPr>
        </p:nvPicPr>
        <p:blipFill rotWithShape="1">
          <a:blip r:embed="rId3"/>
          <a:srcRect l="643" r="756"/>
          <a:stretch/>
        </p:blipFill>
        <p:spPr>
          <a:xfrm>
            <a:off x="965394" y="847513"/>
            <a:ext cx="7213211" cy="5162974"/>
          </a:xfrm>
        </p:spPr>
      </p:pic>
    </p:spTree>
    <p:extLst>
      <p:ext uri="{BB962C8B-B14F-4D97-AF65-F5344CB8AC3E}">
        <p14:creationId xmlns:p14="http://schemas.microsoft.com/office/powerpoint/2010/main" val="911420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Figure 3-14: Enter USE Command to Activate the </a:t>
            </a:r>
            <a:r>
              <a:rPr lang="en-US" altLang="en-US" sz="2800" dirty="0"/>
              <a:t>KIMTAY</a:t>
            </a:r>
            <a:r>
              <a:rPr lang="en-US" altLang="en-US" dirty="0"/>
              <a:t> Database</a:t>
            </a:r>
            <a:endParaRPr lang="en-US" dirty="0"/>
          </a:p>
        </p:txBody>
      </p:sp>
      <p:pic>
        <p:nvPicPr>
          <p:cNvPr id="3" name="Picture Placeholder 2" descr="Screenshot of the My S Q L Workbench window with the editor pane at the top, and the Output pane on the bottom. In the editor pane, one line has been entered in the line labeled 1: Use  Kim Tay (all capitalized), semi-colon. A callout points to the text, and reads: Command entered. The Output pane shows one row, for the Use Kim Tay action. A callout points to action column, and reads: Command was successful, Kim Tay now activated (in use).&#10;">
            <a:extLst>
              <a:ext uri="{FF2B5EF4-FFF2-40B4-BE49-F238E27FC236}">
                <a16:creationId xmlns:a16="http://schemas.microsoft.com/office/drawing/2014/main" id="{BA0D6113-D40A-4787-8085-F0A793EEBE65}"/>
              </a:ext>
            </a:extLst>
          </p:cNvPr>
          <p:cNvPicPr>
            <a:picLocks noGrp="1" noChangeAspect="1"/>
          </p:cNvPicPr>
          <p:nvPr>
            <p:ph type="pic" sz="quarter" idx="10"/>
          </p:nvPr>
        </p:nvPicPr>
        <p:blipFill rotWithShape="1">
          <a:blip r:embed="rId3"/>
          <a:srcRect l="-231" r="-584" b="3446"/>
          <a:stretch/>
        </p:blipFill>
        <p:spPr>
          <a:xfrm>
            <a:off x="1001844" y="1117464"/>
            <a:ext cx="7140311" cy="5074533"/>
          </a:xfrm>
        </p:spPr>
      </p:pic>
    </p:spTree>
    <p:extLst>
      <p:ext uri="{BB962C8B-B14F-4D97-AF65-F5344CB8AC3E}">
        <p14:creationId xmlns:p14="http://schemas.microsoft.com/office/powerpoint/2010/main" val="3740970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Creating a Table (1 of 2)</a:t>
            </a:r>
            <a:endParaRPr lang="en-US" dirty="0"/>
          </a:p>
        </p:txBody>
      </p:sp>
      <p:sp>
        <p:nvSpPr>
          <p:cNvPr id="2" name="Text Placeholder 1">
            <a:extLst>
              <a:ext uri="{FF2B5EF4-FFF2-40B4-BE49-F238E27FC236}">
                <a16:creationId xmlns:a16="http://schemas.microsoft.com/office/drawing/2014/main" id="{F1122EB9-D7E4-4CFF-A768-3419FD6F176B}"/>
              </a:ext>
            </a:extLst>
          </p:cNvPr>
          <p:cNvSpPr>
            <a:spLocks noGrp="1"/>
          </p:cNvSpPr>
          <p:nvPr>
            <p:ph type="body" sz="quarter" idx="17"/>
          </p:nvPr>
        </p:nvSpPr>
        <p:spPr/>
        <p:txBody>
          <a:bodyPr/>
          <a:lstStyle/>
          <a:p>
            <a:r>
              <a:rPr lang="en-US" altLang="en-US" dirty="0"/>
              <a:t>Describe the layout of the table in the database</a:t>
            </a:r>
          </a:p>
          <a:p>
            <a:pPr lvl="1"/>
            <a:r>
              <a:rPr lang="en-US" altLang="en-US" dirty="0"/>
              <a:t>Use the </a:t>
            </a:r>
            <a:r>
              <a:rPr lang="en-US" altLang="en-US" b="1" dirty="0"/>
              <a:t>CREATE TABLE </a:t>
            </a:r>
            <a:r>
              <a:rPr lang="en-US" altLang="en-US" dirty="0"/>
              <a:t>command followed by: </a:t>
            </a:r>
          </a:p>
          <a:p>
            <a:pPr lvl="2"/>
            <a:r>
              <a:rPr lang="en-US" altLang="en-US" dirty="0"/>
              <a:t>Table name</a:t>
            </a:r>
          </a:p>
          <a:p>
            <a:pPr lvl="2"/>
            <a:r>
              <a:rPr lang="en-US" altLang="en-US" dirty="0"/>
              <a:t>Names and data types of the columns in the table</a:t>
            </a:r>
          </a:p>
          <a:p>
            <a:pPr lvl="1"/>
            <a:r>
              <a:rPr lang="en-US" altLang="en-US" b="1" dirty="0"/>
              <a:t>Data types</a:t>
            </a:r>
            <a:r>
              <a:rPr lang="en-US" altLang="en-US" dirty="0"/>
              <a:t>: Define the type of data and the number of characters or digits stored in each column of data</a:t>
            </a:r>
          </a:p>
        </p:txBody>
      </p:sp>
    </p:spTree>
    <p:extLst>
      <p:ext uri="{BB962C8B-B14F-4D97-AF65-F5344CB8AC3E}">
        <p14:creationId xmlns:p14="http://schemas.microsoft.com/office/powerpoint/2010/main" val="2765597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Figure 3-15: CREATE TABLE Command to Create the SALES_REP Table</a:t>
            </a:r>
            <a:endParaRPr lang="en-US" dirty="0"/>
          </a:p>
        </p:txBody>
      </p:sp>
      <p:pic>
        <p:nvPicPr>
          <p:cNvPr id="5" name="Picture Placeholder 4" descr="Line 1: Create table Sales Rep. A callout points to Create table, and reads: Command keyword. A callout points to Sales Rep, and reads: Name of the table you want to create. Line 2: Open parenthesis. Line 3 (indented): Rep I D C H A R open parenthesis 2, close parenthesis, primary key. A callout points to primary key, and reads: Clause to disallow duplicate values for this column. Lines 4 through 12 include the following text, along with character specifications for each: First name, 20; Last name, 20; Address, 20; City, 15; State, 2; Postal, 5; Cell Phone, 12; commission Decimal, 7, 2; Rate, Decimal, 3, 2. Line 13: Close parenthesis, semi-colon. A callout points to the open and close parenthesis in Lines 2 and 13, and reads: Parenthesis define the beginning and ending to the parameters. A callout points to the semi-colon, and reads: Each S Q L statement ends with a semi colon.&#10;">
            <a:extLst>
              <a:ext uri="{FF2B5EF4-FFF2-40B4-BE49-F238E27FC236}">
                <a16:creationId xmlns:a16="http://schemas.microsoft.com/office/drawing/2014/main" id="{851D4433-C4FF-4B71-B091-774166F472FD}"/>
              </a:ext>
            </a:extLst>
          </p:cNvPr>
          <p:cNvPicPr>
            <a:picLocks noGrp="1" noChangeAspect="1"/>
          </p:cNvPicPr>
          <p:nvPr>
            <p:ph type="pic" sz="quarter" idx="10"/>
          </p:nvPr>
        </p:nvPicPr>
        <p:blipFill rotWithShape="1">
          <a:blip r:embed="rId3"/>
          <a:srcRect l="-69" r="-673" b="4086"/>
          <a:stretch/>
        </p:blipFill>
        <p:spPr>
          <a:xfrm>
            <a:off x="1155237" y="1326309"/>
            <a:ext cx="6833526" cy="4928894"/>
          </a:xfrm>
        </p:spPr>
      </p:pic>
    </p:spTree>
    <p:extLst>
      <p:ext uri="{BB962C8B-B14F-4D97-AF65-F5344CB8AC3E}">
        <p14:creationId xmlns:p14="http://schemas.microsoft.com/office/powerpoint/2010/main" val="638570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Creating a Table (2 of 2)</a:t>
            </a:r>
            <a:endParaRPr lang="en-US" dirty="0"/>
          </a:p>
        </p:txBody>
      </p:sp>
      <p:sp>
        <p:nvSpPr>
          <p:cNvPr id="2" name="Text Placeholder 1">
            <a:extLst>
              <a:ext uri="{FF2B5EF4-FFF2-40B4-BE49-F238E27FC236}">
                <a16:creationId xmlns:a16="http://schemas.microsoft.com/office/drawing/2014/main" id="{F1122EB9-D7E4-4CFF-A768-3419FD6F176B}"/>
              </a:ext>
            </a:extLst>
          </p:cNvPr>
          <p:cNvSpPr>
            <a:spLocks noGrp="1"/>
          </p:cNvSpPr>
          <p:nvPr>
            <p:ph type="body" sz="quarter" idx="17"/>
          </p:nvPr>
        </p:nvSpPr>
        <p:spPr/>
        <p:txBody>
          <a:bodyPr/>
          <a:lstStyle/>
          <a:p>
            <a:r>
              <a:rPr lang="en-US" altLang="en-US" dirty="0"/>
              <a:t>Commands are free format</a:t>
            </a:r>
          </a:p>
          <a:p>
            <a:pPr lvl="1"/>
            <a:r>
              <a:rPr lang="en-US" altLang="en-US" dirty="0"/>
              <a:t>No rules stating specific words in specific positions</a:t>
            </a:r>
          </a:p>
          <a:p>
            <a:r>
              <a:rPr lang="en-US" altLang="en-US" dirty="0"/>
              <a:t>Commands are not case sensitive</a:t>
            </a:r>
          </a:p>
          <a:p>
            <a:pPr lvl="1"/>
            <a:r>
              <a:rPr lang="en-US" altLang="en-US" dirty="0"/>
              <a:t>Exception: Use the correct case when inserting values into a table</a:t>
            </a:r>
          </a:p>
        </p:txBody>
      </p:sp>
    </p:spTree>
    <p:extLst>
      <p:ext uri="{BB962C8B-B14F-4D97-AF65-F5344CB8AC3E}">
        <p14:creationId xmlns:p14="http://schemas.microsoft.com/office/powerpoint/2010/main" val="488786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Oracle Figure 3-1: CREATE TABLE Statement to Create SALES_REP Table Using Oracle</a:t>
            </a:r>
            <a:endParaRPr lang="en-US" dirty="0"/>
          </a:p>
        </p:txBody>
      </p:sp>
      <p:pic>
        <p:nvPicPr>
          <p:cNvPr id="5" name="Picture Placeholder 4" descr="Screenshot of the Oracle S Q L Developer window. The window has two panes on the left: Connections and Reports, and Two panes on the right: Worksheet and Script Output. On the toolbar above the Worksheet pane, a callout points to a green triangle, and reads: Run S Q L command. In the Worksheet pane, The Create Table Sales Rep parameters are entered. A callout points to one of the C H A R entries, and reads: C H A R is used for fixed length fields slash columns. In the Worksheet pane, a callout points to one of the V A R C H A R entries, and reads: V A R C H A R is used for variable length fields slash columns. In the Script Output pane, the text, Table Sales Rep created, appears. A callout points to the text, and reads: Results of command execution.&#10;">
            <a:extLst>
              <a:ext uri="{FF2B5EF4-FFF2-40B4-BE49-F238E27FC236}">
                <a16:creationId xmlns:a16="http://schemas.microsoft.com/office/drawing/2014/main" id="{F43D6548-0F25-43FC-AC0D-5728407A314E}"/>
              </a:ext>
            </a:extLst>
          </p:cNvPr>
          <p:cNvPicPr>
            <a:picLocks noGrp="1" noChangeAspect="1"/>
          </p:cNvPicPr>
          <p:nvPr>
            <p:ph type="pic" sz="quarter" idx="10"/>
          </p:nvPr>
        </p:nvPicPr>
        <p:blipFill rotWithShape="1">
          <a:blip r:embed="rId3"/>
          <a:srcRect l="-996" r="-876" b="5689"/>
          <a:stretch/>
        </p:blipFill>
        <p:spPr>
          <a:xfrm>
            <a:off x="901155" y="1157211"/>
            <a:ext cx="7341690" cy="4956174"/>
          </a:xfrm>
        </p:spPr>
      </p:pic>
    </p:spTree>
    <p:extLst>
      <p:ext uri="{BB962C8B-B14F-4D97-AF65-F5344CB8AC3E}">
        <p14:creationId xmlns:p14="http://schemas.microsoft.com/office/powerpoint/2010/main" val="4008454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latin typeface="Arial"/>
                <a:cs typeface="Arial"/>
              </a:rPr>
              <a:t>S Q L Server Figure 3-1: CREATE TABLE Statement to Create SALES_REP Table Using S Q L Server</a:t>
            </a:r>
            <a:endParaRPr lang="en-US" dirty="0">
              <a:latin typeface="Arial"/>
              <a:cs typeface="Arial"/>
            </a:endParaRPr>
          </a:p>
        </p:txBody>
      </p:sp>
      <p:pic>
        <p:nvPicPr>
          <p:cNvPr id="5" name="Picture Placeholder 4" descr="Screenshot of the S Q L Server window. The window has one pane on the left: Object Explorer, and Two panes on the right: one showing the query script, and one called Messages. On the toolbar above script pane, a callout points to a green triangle labeled Execute, and reads: Run S Q L command. In the Messages pane, the text, Commands completed Successfully, appears, followed by the completion time. A callout points to the text, and reads: Results of command execution.&#10;">
            <a:extLst>
              <a:ext uri="{FF2B5EF4-FFF2-40B4-BE49-F238E27FC236}">
                <a16:creationId xmlns:a16="http://schemas.microsoft.com/office/drawing/2014/main" id="{3F507264-D072-45E6-A5AE-4D364EC7DB52}"/>
              </a:ext>
            </a:extLst>
          </p:cNvPr>
          <p:cNvPicPr>
            <a:picLocks noGrp="1" noChangeAspect="1"/>
          </p:cNvPicPr>
          <p:nvPr>
            <p:ph type="pic" sz="quarter" idx="10"/>
          </p:nvPr>
        </p:nvPicPr>
        <p:blipFill rotWithShape="1">
          <a:blip r:embed="rId3"/>
          <a:srcRect l="-733" r="-339" b="7899"/>
          <a:stretch/>
        </p:blipFill>
        <p:spPr>
          <a:xfrm>
            <a:off x="877977" y="1281276"/>
            <a:ext cx="7388046" cy="4883839"/>
          </a:xfrm>
        </p:spPr>
      </p:pic>
    </p:spTree>
    <p:extLst>
      <p:ext uri="{BB962C8B-B14F-4D97-AF65-F5344CB8AC3E}">
        <p14:creationId xmlns:p14="http://schemas.microsoft.com/office/powerpoint/2010/main" val="3242992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Figure 3-17: Outcome of SHOW TABLES Command Listing the Tables in the KIMTAY Database</a:t>
            </a:r>
            <a:endParaRPr lang="en-US" dirty="0"/>
          </a:p>
        </p:txBody>
      </p:sp>
      <p:pic>
        <p:nvPicPr>
          <p:cNvPr id="8" name="Picture Placeholder 7" descr="Screenshot of the My S Q L Workbench window with the editor pane at the top, the Results grid in the middle, and the Output pane on the bottom. In the editor pane, the text Show Tables (all capitalized), semi-colon, was entered in the line labeled 1. A callout points to the text, and reads: Command entered. In the Result grid, one entry, sales rep, appears in a grid labeled Tables in Kim Tay. In the Output pane, one row appears for the action, Show Tables. A callout points to the green circle with a check mark in first column in the Output pane, and reads: Command successful. In the message column, the following appears: 1 row returned. A callout points to the message column in the Output pane and the Result grid, and reads: One table listed, sales rep, within the Kim Tay database.&#10;">
            <a:extLst>
              <a:ext uri="{FF2B5EF4-FFF2-40B4-BE49-F238E27FC236}">
                <a16:creationId xmlns:a16="http://schemas.microsoft.com/office/drawing/2014/main" id="{0DE6745A-D80D-45C9-8761-3C6EA50D021B}"/>
              </a:ext>
            </a:extLst>
          </p:cNvPr>
          <p:cNvPicPr>
            <a:picLocks noGrp="1" noChangeAspect="1"/>
          </p:cNvPicPr>
          <p:nvPr>
            <p:ph type="pic" sz="quarter" idx="10"/>
          </p:nvPr>
        </p:nvPicPr>
        <p:blipFill rotWithShape="1">
          <a:blip r:embed="rId3"/>
          <a:srcRect l="-36" r="88" b="3766"/>
          <a:stretch/>
        </p:blipFill>
        <p:spPr>
          <a:xfrm>
            <a:off x="1212013" y="1218925"/>
            <a:ext cx="6719974" cy="4874929"/>
          </a:xfrm>
        </p:spPr>
      </p:pic>
    </p:spTree>
    <p:extLst>
      <p:ext uri="{BB962C8B-B14F-4D97-AF65-F5344CB8AC3E}">
        <p14:creationId xmlns:p14="http://schemas.microsoft.com/office/powerpoint/2010/main" val="1076712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B44EA-93D6-48D3-92CE-2D2BD645A748}"/>
              </a:ext>
            </a:extLst>
          </p:cNvPr>
          <p:cNvSpPr>
            <a:spLocks noGrp="1"/>
          </p:cNvSpPr>
          <p:nvPr>
            <p:ph type="title"/>
          </p:nvPr>
        </p:nvSpPr>
        <p:spPr/>
        <p:txBody>
          <a:bodyPr/>
          <a:lstStyle/>
          <a:p>
            <a:r>
              <a:rPr lang="en-US" altLang="en-US" dirty="0"/>
              <a:t>Introduction</a:t>
            </a:r>
            <a:endParaRPr lang="en-US" dirty="0"/>
          </a:p>
        </p:txBody>
      </p:sp>
      <p:sp>
        <p:nvSpPr>
          <p:cNvPr id="3" name="Text Placeholder 2">
            <a:extLst>
              <a:ext uri="{FF2B5EF4-FFF2-40B4-BE49-F238E27FC236}">
                <a16:creationId xmlns:a16="http://schemas.microsoft.com/office/drawing/2014/main" id="{2734B05E-BAEE-40D7-A8EE-4FB41559F25F}"/>
              </a:ext>
            </a:extLst>
          </p:cNvPr>
          <p:cNvSpPr>
            <a:spLocks noGrp="1"/>
          </p:cNvSpPr>
          <p:nvPr>
            <p:ph type="body" sz="quarter" idx="17"/>
          </p:nvPr>
        </p:nvSpPr>
        <p:spPr/>
        <p:txBody>
          <a:bodyPr/>
          <a:lstStyle/>
          <a:p>
            <a:r>
              <a:rPr lang="en-US" altLang="en-US" dirty="0">
                <a:latin typeface="Arial"/>
                <a:cs typeface="Arial"/>
              </a:rPr>
              <a:t>Structured Query Language (S Q L)</a:t>
            </a:r>
          </a:p>
          <a:p>
            <a:pPr lvl="1"/>
            <a:r>
              <a:rPr lang="en-US" altLang="en-US" dirty="0"/>
              <a:t>One of the most popular and widely used languages for retrieving and manipulating database data</a:t>
            </a:r>
          </a:p>
          <a:p>
            <a:pPr lvl="1"/>
            <a:r>
              <a:rPr lang="en-US" altLang="en-US" dirty="0"/>
              <a:t>Developed in the mid-1970s under the name SEQUEL</a:t>
            </a:r>
          </a:p>
          <a:p>
            <a:pPr lvl="1"/>
            <a:r>
              <a:rPr lang="en-US" altLang="en-US" dirty="0"/>
              <a:t>Renamed S Q L in 1980</a:t>
            </a:r>
          </a:p>
          <a:p>
            <a:pPr lvl="1"/>
            <a:r>
              <a:rPr lang="en-US" altLang="en-US" dirty="0"/>
              <a:t>Used by most database management systems (DBMS)</a:t>
            </a:r>
          </a:p>
          <a:p>
            <a:endParaRPr lang="en-US" dirty="0"/>
          </a:p>
        </p:txBody>
      </p:sp>
    </p:spTree>
    <p:extLst>
      <p:ext uri="{BB962C8B-B14F-4D97-AF65-F5344CB8AC3E}">
        <p14:creationId xmlns:p14="http://schemas.microsoft.com/office/powerpoint/2010/main" val="3158349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latin typeface="Arial"/>
                <a:cs typeface="Arial"/>
              </a:rPr>
              <a:t>Correcting Errors in S Q L Commands</a:t>
            </a:r>
            <a:endParaRPr lang="en-US" dirty="0">
              <a:latin typeface="Arial"/>
              <a:cs typeface="Arial"/>
            </a:endParaRPr>
          </a:p>
        </p:txBody>
      </p:sp>
      <p:sp>
        <p:nvSpPr>
          <p:cNvPr id="4" name="Text Placeholder 3">
            <a:extLst>
              <a:ext uri="{FF2B5EF4-FFF2-40B4-BE49-F238E27FC236}">
                <a16:creationId xmlns:a16="http://schemas.microsoft.com/office/drawing/2014/main" id="{EB08ADD3-199B-42B4-B015-8B9A0551F070}"/>
              </a:ext>
            </a:extLst>
          </p:cNvPr>
          <p:cNvSpPr>
            <a:spLocks noGrp="1"/>
          </p:cNvSpPr>
          <p:nvPr>
            <p:ph type="body" sz="quarter" idx="17"/>
          </p:nvPr>
        </p:nvSpPr>
        <p:spPr/>
        <p:txBody>
          <a:bodyPr/>
          <a:lstStyle/>
          <a:p>
            <a:pPr eaLnBrk="1" hangingPunct="1"/>
            <a:r>
              <a:rPr lang="en-US" altLang="en-US" dirty="0"/>
              <a:t>Use the same techniques that you might use in a word processor</a:t>
            </a:r>
          </a:p>
          <a:p>
            <a:pPr eaLnBrk="1" hangingPunct="1"/>
            <a:r>
              <a:rPr lang="en-US" altLang="en-US" dirty="0"/>
              <a:t>Make changes and click the Run button to execute the command again</a:t>
            </a:r>
          </a:p>
        </p:txBody>
      </p:sp>
    </p:spTree>
    <p:extLst>
      <p:ext uri="{BB962C8B-B14F-4D97-AF65-F5344CB8AC3E}">
        <p14:creationId xmlns:p14="http://schemas.microsoft.com/office/powerpoint/2010/main" val="725203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Dropping a Table</a:t>
            </a:r>
            <a:endParaRPr lang="en-US" dirty="0"/>
          </a:p>
        </p:txBody>
      </p:sp>
      <p:sp>
        <p:nvSpPr>
          <p:cNvPr id="4" name="Text Placeholder 3">
            <a:extLst>
              <a:ext uri="{FF2B5EF4-FFF2-40B4-BE49-F238E27FC236}">
                <a16:creationId xmlns:a16="http://schemas.microsoft.com/office/drawing/2014/main" id="{EB08ADD3-199B-42B4-B015-8B9A0551F070}"/>
              </a:ext>
            </a:extLst>
          </p:cNvPr>
          <p:cNvSpPr>
            <a:spLocks noGrp="1"/>
          </p:cNvSpPr>
          <p:nvPr>
            <p:ph type="body" sz="quarter" idx="17"/>
          </p:nvPr>
        </p:nvSpPr>
        <p:spPr/>
        <p:txBody>
          <a:bodyPr/>
          <a:lstStyle/>
          <a:p>
            <a:r>
              <a:rPr lang="en-US" altLang="en-US" dirty="0"/>
              <a:t>Errors in tables can be corrected by dropping (deleting) and starting over</a:t>
            </a:r>
          </a:p>
          <a:p>
            <a:r>
              <a:rPr lang="en-US" altLang="en-US" dirty="0"/>
              <a:t>Useful when a table is created before errors are discovered</a:t>
            </a:r>
          </a:p>
          <a:p>
            <a:r>
              <a:rPr lang="en-US" altLang="en-US" dirty="0"/>
              <a:t>Command is followed by the table to be dropped and a semicolon</a:t>
            </a:r>
          </a:p>
          <a:p>
            <a:r>
              <a:rPr lang="en-US" altLang="en-US" dirty="0"/>
              <a:t>Data in the table will also be deleted</a:t>
            </a:r>
          </a:p>
        </p:txBody>
      </p:sp>
    </p:spTree>
    <p:extLst>
      <p:ext uri="{BB962C8B-B14F-4D97-AF65-F5344CB8AC3E}">
        <p14:creationId xmlns:p14="http://schemas.microsoft.com/office/powerpoint/2010/main" val="3360901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Using Data Types</a:t>
            </a:r>
            <a:endParaRPr lang="en-US" dirty="0"/>
          </a:p>
        </p:txBody>
      </p:sp>
      <p:sp>
        <p:nvSpPr>
          <p:cNvPr id="4" name="Text Placeholder 3">
            <a:extLst>
              <a:ext uri="{FF2B5EF4-FFF2-40B4-BE49-F238E27FC236}">
                <a16:creationId xmlns:a16="http://schemas.microsoft.com/office/drawing/2014/main" id="{EB08ADD3-199B-42B4-B015-8B9A0551F070}"/>
              </a:ext>
            </a:extLst>
          </p:cNvPr>
          <p:cNvSpPr>
            <a:spLocks noGrp="1"/>
          </p:cNvSpPr>
          <p:nvPr>
            <p:ph type="body" sz="quarter" idx="17"/>
          </p:nvPr>
        </p:nvSpPr>
        <p:spPr/>
        <p:txBody>
          <a:bodyPr/>
          <a:lstStyle/>
          <a:p>
            <a:r>
              <a:rPr lang="en-US" altLang="en-US" dirty="0"/>
              <a:t>For each column, the type of data must be defined</a:t>
            </a:r>
          </a:p>
          <a:p>
            <a:r>
              <a:rPr lang="en-US" altLang="en-US" dirty="0"/>
              <a:t>Common data types</a:t>
            </a:r>
          </a:p>
          <a:p>
            <a:pPr lvl="1"/>
            <a:r>
              <a:rPr lang="en-US" altLang="en-US" dirty="0"/>
              <a:t>CHAR(n)</a:t>
            </a:r>
          </a:p>
          <a:p>
            <a:pPr lvl="1"/>
            <a:r>
              <a:rPr lang="en-US" altLang="en-US" dirty="0"/>
              <a:t>VARCHAR(n)</a:t>
            </a:r>
          </a:p>
          <a:p>
            <a:pPr lvl="1"/>
            <a:r>
              <a:rPr lang="en-US" altLang="en-US" dirty="0"/>
              <a:t>DATE</a:t>
            </a:r>
          </a:p>
          <a:p>
            <a:pPr lvl="1"/>
            <a:r>
              <a:rPr lang="en-US" altLang="en-US" dirty="0"/>
              <a:t>DECIMAL(p,q)</a:t>
            </a:r>
          </a:p>
          <a:p>
            <a:pPr lvl="1"/>
            <a:r>
              <a:rPr lang="en-US" altLang="en-US" dirty="0"/>
              <a:t>INT</a:t>
            </a:r>
          </a:p>
          <a:p>
            <a:pPr lvl="1"/>
            <a:r>
              <a:rPr lang="en-US" altLang="en-US" dirty="0"/>
              <a:t>SMALLINT</a:t>
            </a:r>
          </a:p>
        </p:txBody>
      </p:sp>
    </p:spTree>
    <p:extLst>
      <p:ext uri="{BB962C8B-B14F-4D97-AF65-F5344CB8AC3E}">
        <p14:creationId xmlns:p14="http://schemas.microsoft.com/office/powerpoint/2010/main" val="2268118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Using Nulls (1 of 2)</a:t>
            </a:r>
            <a:endParaRPr lang="en-US" dirty="0"/>
          </a:p>
        </p:txBody>
      </p:sp>
      <p:sp>
        <p:nvSpPr>
          <p:cNvPr id="4" name="Text Placeholder 3">
            <a:extLst>
              <a:ext uri="{FF2B5EF4-FFF2-40B4-BE49-F238E27FC236}">
                <a16:creationId xmlns:a16="http://schemas.microsoft.com/office/drawing/2014/main" id="{EB08ADD3-199B-42B4-B015-8B9A0551F070}"/>
              </a:ext>
            </a:extLst>
          </p:cNvPr>
          <p:cNvSpPr>
            <a:spLocks noGrp="1"/>
          </p:cNvSpPr>
          <p:nvPr>
            <p:ph type="body" sz="quarter" idx="17"/>
          </p:nvPr>
        </p:nvSpPr>
        <p:spPr/>
        <p:txBody>
          <a:bodyPr/>
          <a:lstStyle/>
          <a:p>
            <a:r>
              <a:rPr lang="en-US" altLang="en-US" dirty="0"/>
              <a:t>A special value to represent a situation when the actual value is not known for a column</a:t>
            </a:r>
          </a:p>
          <a:p>
            <a:r>
              <a:rPr lang="en-US" altLang="en-US" dirty="0"/>
              <a:t>Can specify whether to allow nulls in the individual columns</a:t>
            </a:r>
          </a:p>
          <a:p>
            <a:r>
              <a:rPr lang="en-US" altLang="en-US" dirty="0"/>
              <a:t>Should not allow nulls for the primary key column</a:t>
            </a:r>
          </a:p>
          <a:p>
            <a:r>
              <a:rPr lang="en-US" altLang="en-US" dirty="0"/>
              <a:t>Use the </a:t>
            </a:r>
            <a:r>
              <a:rPr lang="en-US" altLang="en-US" b="1" dirty="0"/>
              <a:t>NOT NULL </a:t>
            </a:r>
            <a:r>
              <a:rPr lang="en-US" altLang="en-US" dirty="0"/>
              <a:t>clause in a CREATE TABLE command to indicate columns that cannot contain null values </a:t>
            </a:r>
          </a:p>
          <a:p>
            <a:r>
              <a:rPr lang="en-US" altLang="en-US" dirty="0"/>
              <a:t>Default is to allow null values</a:t>
            </a:r>
          </a:p>
          <a:p>
            <a:r>
              <a:rPr lang="en-US" altLang="en-US" dirty="0"/>
              <a:t>If a column is defined as NOT NULL, system will reject any attempt to store a null value there</a:t>
            </a:r>
          </a:p>
          <a:p>
            <a:endParaRPr lang="en-US" altLang="en-US" dirty="0"/>
          </a:p>
        </p:txBody>
      </p:sp>
    </p:spTree>
    <p:extLst>
      <p:ext uri="{BB962C8B-B14F-4D97-AF65-F5344CB8AC3E}">
        <p14:creationId xmlns:p14="http://schemas.microsoft.com/office/powerpoint/2010/main" val="3362697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Using Nulls (2 of 2)</a:t>
            </a:r>
            <a:endParaRPr lang="en-US" dirty="0"/>
          </a:p>
        </p:txBody>
      </p:sp>
      <p:sp>
        <p:nvSpPr>
          <p:cNvPr id="4" name="Text Placeholder 3">
            <a:extLst>
              <a:ext uri="{FF2B5EF4-FFF2-40B4-BE49-F238E27FC236}">
                <a16:creationId xmlns:a16="http://schemas.microsoft.com/office/drawing/2014/main" id="{EB08ADD3-199B-42B4-B015-8B9A0551F070}"/>
              </a:ext>
            </a:extLst>
          </p:cNvPr>
          <p:cNvSpPr>
            <a:spLocks noGrp="1"/>
          </p:cNvSpPr>
          <p:nvPr>
            <p:ph type="body" sz="quarter" idx="17"/>
          </p:nvPr>
        </p:nvSpPr>
        <p:spPr>
          <a:xfrm>
            <a:off x="555171" y="1037231"/>
            <a:ext cx="8033657" cy="4394200"/>
          </a:xfrm>
        </p:spPr>
        <p:txBody>
          <a:bodyPr>
            <a:noAutofit/>
          </a:bodyPr>
          <a:lstStyle/>
          <a:p>
            <a:pPr algn="l">
              <a:buNone/>
            </a:pPr>
            <a:r>
              <a:rPr lang="en-US" sz="2200" i="0" u="none" strike="noStrike" baseline="0" dirty="0">
                <a:latin typeface="Calibri" panose="020F0502020204030204" pitchFamily="34" charset="0"/>
                <a:cs typeface="Calibri" panose="020F0502020204030204" pitchFamily="34" charset="0"/>
              </a:rPr>
              <a:t>CREATE TABLE SALES_REP</a:t>
            </a:r>
          </a:p>
          <a:p>
            <a:pPr algn="l">
              <a:buNone/>
            </a:pPr>
            <a:r>
              <a:rPr lang="en-US" sz="2200" i="0" u="none" strike="noStrike" baseline="0" dirty="0">
                <a:latin typeface="Calibri" panose="020F0502020204030204" pitchFamily="34" charset="0"/>
                <a:cs typeface="Calibri" panose="020F0502020204030204" pitchFamily="34" charset="0"/>
              </a:rPr>
              <a:t>(</a:t>
            </a:r>
          </a:p>
          <a:p>
            <a:pPr algn="l">
              <a:buNone/>
            </a:pPr>
            <a:r>
              <a:rPr lang="en-US" sz="2200" i="0" u="none" strike="noStrike" baseline="0" dirty="0">
                <a:latin typeface="Calibri" panose="020F0502020204030204" pitchFamily="34" charset="0"/>
                <a:cs typeface="Calibri" panose="020F0502020204030204" pitchFamily="34" charset="0"/>
              </a:rPr>
              <a:t>REP_ID CHAR (2) PRIMARY KEY,</a:t>
            </a:r>
          </a:p>
          <a:p>
            <a:pPr algn="l">
              <a:buNone/>
            </a:pPr>
            <a:r>
              <a:rPr lang="en-US" sz="2200" i="0" u="none" strike="noStrike" baseline="0" dirty="0">
                <a:latin typeface="Calibri" panose="020F0502020204030204" pitchFamily="34" charset="0"/>
                <a:cs typeface="Calibri" panose="020F0502020204030204" pitchFamily="34" charset="0"/>
              </a:rPr>
              <a:t>FIRST_NAME CHAR (20) NOT NULL,</a:t>
            </a:r>
          </a:p>
          <a:p>
            <a:pPr algn="l">
              <a:buNone/>
            </a:pPr>
            <a:r>
              <a:rPr lang="en-US" sz="2200" i="0" u="none" strike="noStrike" baseline="0" dirty="0">
                <a:latin typeface="Calibri" panose="020F0502020204030204" pitchFamily="34" charset="0"/>
                <a:cs typeface="Calibri" panose="020F0502020204030204" pitchFamily="34" charset="0"/>
              </a:rPr>
              <a:t>LAST_NAME CHAR (20) NOT NULL,</a:t>
            </a:r>
          </a:p>
          <a:p>
            <a:pPr algn="l">
              <a:buNone/>
            </a:pPr>
            <a:r>
              <a:rPr lang="en-US" sz="2200" i="0" u="none" strike="noStrike" baseline="0" dirty="0">
                <a:latin typeface="Calibri" panose="020F0502020204030204" pitchFamily="34" charset="0"/>
                <a:cs typeface="Calibri" panose="020F0502020204030204" pitchFamily="34" charset="0"/>
              </a:rPr>
              <a:t>ADDRESS CHAR (20),</a:t>
            </a:r>
          </a:p>
          <a:p>
            <a:pPr algn="l">
              <a:buNone/>
            </a:pPr>
            <a:r>
              <a:rPr lang="en-US" sz="2200" i="0" u="none" strike="noStrike" baseline="0" dirty="0">
                <a:latin typeface="Calibri" panose="020F0502020204030204" pitchFamily="34" charset="0"/>
                <a:cs typeface="Calibri" panose="020F0502020204030204" pitchFamily="34" charset="0"/>
              </a:rPr>
              <a:t>CITY CHAR (15),</a:t>
            </a:r>
          </a:p>
          <a:p>
            <a:pPr algn="l">
              <a:buNone/>
            </a:pPr>
            <a:r>
              <a:rPr lang="en-US" sz="2200" i="0" u="none" strike="noStrike" baseline="0" dirty="0">
                <a:latin typeface="Calibri" panose="020F0502020204030204" pitchFamily="34" charset="0"/>
                <a:cs typeface="Calibri" panose="020F0502020204030204" pitchFamily="34" charset="0"/>
              </a:rPr>
              <a:t>STATE CHAR (2),</a:t>
            </a:r>
          </a:p>
          <a:p>
            <a:pPr algn="l">
              <a:buNone/>
            </a:pPr>
            <a:r>
              <a:rPr lang="en-US" sz="2200" i="0" u="none" strike="noStrike" baseline="0" dirty="0">
                <a:latin typeface="Calibri" panose="020F0502020204030204" pitchFamily="34" charset="0"/>
                <a:cs typeface="Calibri" panose="020F0502020204030204" pitchFamily="34" charset="0"/>
              </a:rPr>
              <a:t>POSTAL CHAR (5),</a:t>
            </a:r>
          </a:p>
          <a:p>
            <a:pPr algn="l">
              <a:buNone/>
            </a:pPr>
            <a:r>
              <a:rPr lang="en-US" sz="2200" i="0" u="none" strike="noStrike" baseline="0" dirty="0">
                <a:latin typeface="Calibri" panose="020F0502020204030204" pitchFamily="34" charset="0"/>
                <a:cs typeface="Calibri" panose="020F0502020204030204" pitchFamily="34" charset="0"/>
              </a:rPr>
              <a:t>CELL_PHONE CHAR (12),</a:t>
            </a:r>
          </a:p>
          <a:p>
            <a:pPr algn="l">
              <a:buNone/>
            </a:pPr>
            <a:r>
              <a:rPr lang="en-US" sz="2200" i="0" u="none" strike="noStrike" baseline="0" dirty="0">
                <a:latin typeface="Calibri" panose="020F0502020204030204" pitchFamily="34" charset="0"/>
                <a:cs typeface="Calibri" panose="020F0502020204030204" pitchFamily="34" charset="0"/>
              </a:rPr>
              <a:t>COMMISSION DECIMAL (7, 2),</a:t>
            </a:r>
          </a:p>
          <a:p>
            <a:pPr algn="l">
              <a:buNone/>
            </a:pPr>
            <a:r>
              <a:rPr lang="en-US" sz="2200" i="0" u="none" strike="noStrike" baseline="0" dirty="0">
                <a:latin typeface="Calibri" panose="020F0502020204030204" pitchFamily="34" charset="0"/>
                <a:cs typeface="Calibri" panose="020F0502020204030204" pitchFamily="34" charset="0"/>
              </a:rPr>
              <a:t>RATE DECIMAL (3, 2)</a:t>
            </a:r>
          </a:p>
          <a:p>
            <a:pPr algn="l">
              <a:buNone/>
            </a:pPr>
            <a:r>
              <a:rPr lang="en-US" sz="2200" i="0" u="none" strike="noStrike" baseline="0" dirty="0">
                <a:latin typeface="Calibri" panose="020F0502020204030204" pitchFamily="34" charset="0"/>
                <a:cs typeface="Calibri" panose="020F0502020204030204" pitchFamily="34" charset="0"/>
              </a:rPr>
              <a:t>);</a:t>
            </a:r>
          </a:p>
          <a:p>
            <a:pPr marL="0" indent="0">
              <a:buNone/>
            </a:pPr>
            <a:endParaRPr lang="en-US" altLang="en-US" sz="2200" dirty="0"/>
          </a:p>
        </p:txBody>
      </p:sp>
    </p:spTree>
    <p:extLst>
      <p:ext uri="{BB962C8B-B14F-4D97-AF65-F5344CB8AC3E}">
        <p14:creationId xmlns:p14="http://schemas.microsoft.com/office/powerpoint/2010/main" val="213409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Adding Rows to a Table</a:t>
            </a:r>
            <a:endParaRPr lang="en-US" dirty="0"/>
          </a:p>
        </p:txBody>
      </p:sp>
      <p:sp>
        <p:nvSpPr>
          <p:cNvPr id="4" name="Text Placeholder 3">
            <a:extLst>
              <a:ext uri="{FF2B5EF4-FFF2-40B4-BE49-F238E27FC236}">
                <a16:creationId xmlns:a16="http://schemas.microsoft.com/office/drawing/2014/main" id="{EB08ADD3-199B-42B4-B015-8B9A0551F070}"/>
              </a:ext>
            </a:extLst>
          </p:cNvPr>
          <p:cNvSpPr>
            <a:spLocks noGrp="1"/>
          </p:cNvSpPr>
          <p:nvPr>
            <p:ph type="body" sz="quarter" idx="17"/>
          </p:nvPr>
        </p:nvSpPr>
        <p:spPr/>
        <p:txBody>
          <a:bodyPr/>
          <a:lstStyle/>
          <a:p>
            <a:r>
              <a:rPr lang="en-US" altLang="en-US" b="1" dirty="0"/>
              <a:t>INSERT</a:t>
            </a:r>
            <a:r>
              <a:rPr lang="en-US" altLang="en-US" dirty="0"/>
              <a:t> command </a:t>
            </a:r>
          </a:p>
          <a:p>
            <a:pPr lvl="1"/>
            <a:r>
              <a:rPr lang="en-US" altLang="en-US" dirty="0"/>
              <a:t>Type INSERT INTO followed by the name of the table</a:t>
            </a:r>
          </a:p>
          <a:p>
            <a:pPr lvl="1"/>
            <a:r>
              <a:rPr lang="en-US" altLang="en-US" dirty="0"/>
              <a:t>Type VALUES followed by specific values in parentheses</a:t>
            </a:r>
          </a:p>
          <a:p>
            <a:pPr lvl="1"/>
            <a:r>
              <a:rPr lang="en-US" altLang="en-US" dirty="0"/>
              <a:t>Type Values for character columns in single quotation marks</a:t>
            </a:r>
          </a:p>
          <a:p>
            <a:pPr lvl="1"/>
            <a:r>
              <a:rPr lang="en-US" altLang="en-US" dirty="0"/>
              <a:t>To add new rows, modify the previous INSERT command</a:t>
            </a:r>
          </a:p>
          <a:p>
            <a:pPr lvl="1"/>
            <a:r>
              <a:rPr lang="en-US" altLang="en-US" dirty="0"/>
              <a:t>Use the same editing techniques as those used to correct errors</a:t>
            </a:r>
          </a:p>
          <a:p>
            <a:endParaRPr lang="en-US" altLang="en-US" dirty="0"/>
          </a:p>
          <a:p>
            <a:pPr lvl="1"/>
            <a:endParaRPr lang="en-US" altLang="en-US" dirty="0"/>
          </a:p>
        </p:txBody>
      </p:sp>
    </p:spTree>
    <p:extLst>
      <p:ext uri="{BB962C8B-B14F-4D97-AF65-F5344CB8AC3E}">
        <p14:creationId xmlns:p14="http://schemas.microsoft.com/office/powerpoint/2010/main" val="1550015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FBDF45-C6B5-42C9-AE1E-CDB85C93F177}"/>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dirty="0"/>
              <a:t>Figure 3-22: INSERT Command Executed for the First Record in the SALES_REP Table</a:t>
            </a:r>
          </a:p>
        </p:txBody>
      </p:sp>
      <p:pic>
        <p:nvPicPr>
          <p:cNvPr id="8" name="Picture Placeholder 7" descr="Screenshot of the My S Q L Workbench window with the editor pane at the top, and the Output pane on the bottom. In the editor pane, Insert Into Sales Rep was entered on line 1. On line 2, the text, Values, and the data for Susan Garcia, was entered. A callout points to lines 1 and 2, and reads: Command entered. In the  Output pane, one row appears, for the Insert Into Sales Rep Values action. A green circle with a check appears in the left column. In the message column, the text, 1 row affected, appears. A callout points to the check and the message, and reads: Command successful, one row added to table.&#10;">
            <a:extLst>
              <a:ext uri="{FF2B5EF4-FFF2-40B4-BE49-F238E27FC236}">
                <a16:creationId xmlns:a16="http://schemas.microsoft.com/office/drawing/2014/main" id="{6F91FC84-BAA8-49E4-BDE8-7BA0CC50EEEE}"/>
              </a:ext>
            </a:extLst>
          </p:cNvPr>
          <p:cNvPicPr>
            <a:picLocks noGrp="1" noChangeAspect="1"/>
          </p:cNvPicPr>
          <p:nvPr>
            <p:ph type="pic" sz="quarter" idx="10"/>
          </p:nvPr>
        </p:nvPicPr>
        <p:blipFill rotWithShape="1">
          <a:blip r:embed="rId3"/>
          <a:srcRect l="47" r="-714" b="4669"/>
          <a:stretch/>
        </p:blipFill>
        <p:spPr>
          <a:xfrm>
            <a:off x="388544" y="1037231"/>
            <a:ext cx="8366912" cy="5193506"/>
          </a:xfrm>
        </p:spPr>
      </p:pic>
    </p:spTree>
    <p:extLst>
      <p:ext uri="{BB962C8B-B14F-4D97-AF65-F5344CB8AC3E}">
        <p14:creationId xmlns:p14="http://schemas.microsoft.com/office/powerpoint/2010/main" val="2730106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Inserting a Row That Contains Nulls</a:t>
            </a:r>
            <a:endParaRPr lang="en-US" dirty="0"/>
          </a:p>
        </p:txBody>
      </p:sp>
      <p:sp>
        <p:nvSpPr>
          <p:cNvPr id="3" name="Text Placeholder 2">
            <a:extLst>
              <a:ext uri="{FF2B5EF4-FFF2-40B4-BE49-F238E27FC236}">
                <a16:creationId xmlns:a16="http://schemas.microsoft.com/office/drawing/2014/main" id="{D29F96AF-0896-4FD3-94CD-107F2087EFA4}"/>
              </a:ext>
            </a:extLst>
          </p:cNvPr>
          <p:cNvSpPr>
            <a:spLocks noGrp="1"/>
          </p:cNvSpPr>
          <p:nvPr>
            <p:ph type="body" sz="quarter" idx="17"/>
          </p:nvPr>
        </p:nvSpPr>
        <p:spPr/>
        <p:txBody>
          <a:bodyPr/>
          <a:lstStyle/>
          <a:p>
            <a:r>
              <a:rPr lang="en-US" altLang="en-US" dirty="0"/>
              <a:t>Use a special format of INSERT command to enter a null value in a table</a:t>
            </a:r>
          </a:p>
          <a:p>
            <a:r>
              <a:rPr lang="en-US" altLang="en-US" dirty="0"/>
              <a:t>Identify the names of the columns that accept non-null values and then list only the non-null values after the VALUES command</a:t>
            </a:r>
          </a:p>
          <a:p>
            <a:endParaRPr lang="en-US" altLang="en-US" dirty="0"/>
          </a:p>
          <a:p>
            <a:endParaRPr lang="en-US" altLang="en-US" dirty="0"/>
          </a:p>
          <a:p>
            <a:endParaRPr lang="en-US" dirty="0"/>
          </a:p>
        </p:txBody>
      </p:sp>
    </p:spTree>
    <p:extLst>
      <p:ext uri="{BB962C8B-B14F-4D97-AF65-F5344CB8AC3E}">
        <p14:creationId xmlns:p14="http://schemas.microsoft.com/office/powerpoint/2010/main" val="2389793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xfrm>
            <a:off x="0" y="365126"/>
            <a:ext cx="9144000" cy="67210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sz="2000" dirty="0"/>
              <a:t>Figure 3-30: </a:t>
            </a:r>
            <a:r>
              <a:rPr lang="en-US" sz="2000" dirty="0"/>
              <a:t>INSERT Command Executed for the Fifth Record in the SALES_REP Table Containing Null Values</a:t>
            </a:r>
          </a:p>
        </p:txBody>
      </p:sp>
      <p:pic>
        <p:nvPicPr>
          <p:cNvPr id="6" name="Picture Placeholder 5" descr="Screenshot of the My S Q L Workbench window with the editor pane at the top, and the Output pane on the bottom. In the editor pane, Insert Into Sales Rep was entered on line 1. On line 2, the text, Values, and the data for Richard Miller, was entered. A callout points to lines 1 and 2, and reads: Command entered. In the  Output pane, one row appears, for the Insert Into Sales Rep Values action. A green circle with a check appears in the left column. In the message column, the text, 1 row affected, appears. A callout points to the check and the message, and reads: Command successful, one row added to table.&#10;">
            <a:extLst>
              <a:ext uri="{FF2B5EF4-FFF2-40B4-BE49-F238E27FC236}">
                <a16:creationId xmlns:a16="http://schemas.microsoft.com/office/drawing/2014/main" id="{C923CB24-D6BF-4A22-82D1-B86E9BAEB59C}"/>
              </a:ext>
            </a:extLst>
          </p:cNvPr>
          <p:cNvPicPr>
            <a:picLocks noGrp="1" noChangeAspect="1"/>
          </p:cNvPicPr>
          <p:nvPr>
            <p:ph type="pic" sz="quarter" idx="10"/>
          </p:nvPr>
        </p:nvPicPr>
        <p:blipFill rotWithShape="1">
          <a:blip r:embed="rId3"/>
          <a:srcRect l="237" r="-86" b="7832"/>
          <a:stretch/>
        </p:blipFill>
        <p:spPr>
          <a:xfrm>
            <a:off x="605379" y="937795"/>
            <a:ext cx="7933241" cy="4982410"/>
          </a:xfrm>
        </p:spPr>
      </p:pic>
    </p:spTree>
    <p:extLst>
      <p:ext uri="{BB962C8B-B14F-4D97-AF65-F5344CB8AC3E}">
        <p14:creationId xmlns:p14="http://schemas.microsoft.com/office/powerpoint/2010/main" val="19385776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Viewing Table Data</a:t>
            </a:r>
            <a:endParaRPr lang="en-US" dirty="0"/>
          </a:p>
        </p:txBody>
      </p:sp>
      <p:sp>
        <p:nvSpPr>
          <p:cNvPr id="3" name="Text Placeholder 2">
            <a:extLst>
              <a:ext uri="{FF2B5EF4-FFF2-40B4-BE49-F238E27FC236}">
                <a16:creationId xmlns:a16="http://schemas.microsoft.com/office/drawing/2014/main" id="{D29F96AF-0896-4FD3-94CD-107F2087EFA4}"/>
              </a:ext>
            </a:extLst>
          </p:cNvPr>
          <p:cNvSpPr>
            <a:spLocks noGrp="1"/>
          </p:cNvSpPr>
          <p:nvPr>
            <p:ph type="body" sz="quarter" idx="17"/>
          </p:nvPr>
        </p:nvSpPr>
        <p:spPr/>
        <p:txBody>
          <a:bodyPr>
            <a:normAutofit lnSpcReduction="10000"/>
          </a:bodyPr>
          <a:lstStyle/>
          <a:p>
            <a:r>
              <a:rPr lang="en-US" altLang="en-US" dirty="0"/>
              <a:t>Use the SELECT command</a:t>
            </a:r>
          </a:p>
          <a:p>
            <a:pPr lvl="1"/>
            <a:r>
              <a:rPr lang="en-US" altLang="en-US" dirty="0"/>
              <a:t>Displays all the rows and columns in a table</a:t>
            </a:r>
          </a:p>
          <a:p>
            <a:r>
              <a:rPr lang="en-US" dirty="0"/>
              <a:t>Display all the rows and columns in the SALES_REP table</a:t>
            </a:r>
            <a:endParaRPr lang="en-US" altLang="en-US" dirty="0"/>
          </a:p>
          <a:p>
            <a:r>
              <a:rPr lang="en-US" altLang="en-US" dirty="0"/>
              <a:t>SELECT * FROM followed by the name of the table</a:t>
            </a:r>
          </a:p>
          <a:p>
            <a:r>
              <a:rPr lang="en-US" altLang="en-US" dirty="0"/>
              <a:t>End with a semicolon</a:t>
            </a:r>
          </a:p>
          <a:p>
            <a:pPr eaLnBrk="1" hangingPunct="1"/>
            <a:r>
              <a:rPr lang="en-US" altLang="en-US" sz="2800" dirty="0"/>
              <a:t>In Oracle</a:t>
            </a:r>
          </a:p>
          <a:p>
            <a:pPr lvl="1">
              <a:lnSpc>
                <a:spcPct val="100000"/>
              </a:lnSpc>
            </a:pPr>
            <a:r>
              <a:rPr lang="en-US" altLang="en-US" sz="2600" dirty="0"/>
              <a:t>Enter the statement followed by slash (/)</a:t>
            </a:r>
          </a:p>
          <a:p>
            <a:r>
              <a:rPr lang="en-US" altLang="en-US" sz="2800" dirty="0">
                <a:latin typeface="Arial"/>
                <a:cs typeface="Arial"/>
              </a:rPr>
              <a:t>In S Q L Server</a:t>
            </a:r>
          </a:p>
          <a:p>
            <a:pPr lvl="1" eaLnBrk="1" hangingPunct="1"/>
            <a:r>
              <a:rPr lang="en-US" altLang="en-US" sz="2600" dirty="0"/>
              <a:t>Enter SELECT statement in the Query Editor window</a:t>
            </a:r>
          </a:p>
          <a:p>
            <a:pPr lvl="1" eaLnBrk="1" hangingPunct="1"/>
            <a:endParaRPr lang="en-US" altLang="en-US" dirty="0"/>
          </a:p>
          <a:p>
            <a:endParaRPr lang="en-US" altLang="en-US" dirty="0"/>
          </a:p>
        </p:txBody>
      </p:sp>
    </p:spTree>
    <p:extLst>
      <p:ext uri="{BB962C8B-B14F-4D97-AF65-F5344CB8AC3E}">
        <p14:creationId xmlns:p14="http://schemas.microsoft.com/office/powerpoint/2010/main" val="3988543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87F93-131A-4B0F-9510-DFBD6ACABCDE}"/>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latin typeface="Arial"/>
                <a:cs typeface="Arial"/>
              </a:rPr>
              <a:t>Creating and Running S Q L Commands</a:t>
            </a:r>
            <a:endParaRPr lang="en-US" dirty="0">
              <a:latin typeface="Arial"/>
              <a:cs typeface="Arial"/>
            </a:endParaRPr>
          </a:p>
        </p:txBody>
      </p:sp>
      <p:sp>
        <p:nvSpPr>
          <p:cNvPr id="3" name="Text Placeholder 2">
            <a:extLst>
              <a:ext uri="{FF2B5EF4-FFF2-40B4-BE49-F238E27FC236}">
                <a16:creationId xmlns:a16="http://schemas.microsoft.com/office/drawing/2014/main" id="{EC946A78-A2A9-42BC-AAAC-D45B18EC38C1}"/>
              </a:ext>
            </a:extLst>
          </p:cNvPr>
          <p:cNvSpPr>
            <a:spLocks noGrp="1"/>
          </p:cNvSpPr>
          <p:nvPr>
            <p:ph type="body" sz="quarter" idx="17"/>
          </p:nvPr>
        </p:nvSpPr>
        <p:spPr/>
        <p:txBody>
          <a:bodyPr/>
          <a:lstStyle/>
          <a:p>
            <a:pPr>
              <a:defRPr/>
            </a:pPr>
            <a:r>
              <a:rPr lang="en-US" dirty="0">
                <a:latin typeface="Arial"/>
                <a:cs typeface="Arial"/>
              </a:rPr>
              <a:t>Can be done by using a DBMS that supports S Q L to accomplish tasks</a:t>
            </a:r>
          </a:p>
          <a:p>
            <a:r>
              <a:rPr lang="en-IN" dirty="0">
                <a:latin typeface="Arial"/>
                <a:cs typeface="Arial"/>
              </a:rPr>
              <a:t>My S Q L 8.0 (My S Q L Community Server 8.0.18) installation</a:t>
            </a:r>
          </a:p>
          <a:p>
            <a:pPr lvl="1"/>
            <a:r>
              <a:rPr lang="en-IN" dirty="0"/>
              <a:t>Suggested setup types: Developer default type and full type</a:t>
            </a:r>
          </a:p>
          <a:p>
            <a:pPr lvl="2"/>
            <a:r>
              <a:rPr lang="en-IN" dirty="0">
                <a:latin typeface="Arial"/>
                <a:cs typeface="Arial"/>
              </a:rPr>
              <a:t>Both include the installation of the My S Q L Workbench</a:t>
            </a:r>
          </a:p>
          <a:p>
            <a:pPr lvl="1"/>
            <a:r>
              <a:rPr lang="en-IN" dirty="0">
                <a:latin typeface="Arial"/>
                <a:cs typeface="Arial"/>
              </a:rPr>
              <a:t>My S Q L Workbench contains:</a:t>
            </a:r>
          </a:p>
          <a:p>
            <a:pPr lvl="2"/>
            <a:r>
              <a:rPr lang="en-IN" dirty="0">
                <a:latin typeface="Arial"/>
                <a:cs typeface="Arial"/>
              </a:rPr>
              <a:t>Powerful tools that allow developers and database administrators to visually design, develop, and administer My S Q L databases</a:t>
            </a:r>
          </a:p>
          <a:p>
            <a:pPr lvl="2"/>
            <a:r>
              <a:rPr lang="en-IN" dirty="0">
                <a:latin typeface="Arial"/>
                <a:cs typeface="Arial"/>
              </a:rPr>
              <a:t>An S Q L editor that is used throughout the text to enter commands and view the results of the commands entered</a:t>
            </a:r>
          </a:p>
          <a:p>
            <a:pPr lvl="1"/>
            <a:r>
              <a:rPr lang="en-IN" dirty="0"/>
              <a:t>Users should make sure they remember the password selected during installation</a:t>
            </a:r>
          </a:p>
        </p:txBody>
      </p:sp>
    </p:spTree>
    <p:extLst>
      <p:ext uri="{BB962C8B-B14F-4D97-AF65-F5344CB8AC3E}">
        <p14:creationId xmlns:p14="http://schemas.microsoft.com/office/powerpoint/2010/main" val="682536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Correcting Errors in a Table</a:t>
            </a:r>
            <a:endParaRPr lang="en-US" dirty="0"/>
          </a:p>
        </p:txBody>
      </p:sp>
      <p:sp>
        <p:nvSpPr>
          <p:cNvPr id="3" name="Text Placeholder 2">
            <a:extLst>
              <a:ext uri="{FF2B5EF4-FFF2-40B4-BE49-F238E27FC236}">
                <a16:creationId xmlns:a16="http://schemas.microsoft.com/office/drawing/2014/main" id="{D29F96AF-0896-4FD3-94CD-107F2087EFA4}"/>
              </a:ext>
            </a:extLst>
          </p:cNvPr>
          <p:cNvSpPr>
            <a:spLocks noGrp="1"/>
          </p:cNvSpPr>
          <p:nvPr>
            <p:ph type="body" sz="quarter" idx="17"/>
          </p:nvPr>
        </p:nvSpPr>
        <p:spPr/>
        <p:txBody>
          <a:bodyPr/>
          <a:lstStyle/>
          <a:p>
            <a:r>
              <a:rPr lang="en-US" altLang="en-US" dirty="0"/>
              <a:t>UPDATE, DELETE, and INSERT</a:t>
            </a:r>
          </a:p>
          <a:p>
            <a:pPr lvl="1"/>
            <a:r>
              <a:rPr lang="en-US" altLang="en-US" b="1" dirty="0"/>
              <a:t>UPDATE</a:t>
            </a:r>
            <a:r>
              <a:rPr lang="en-US" altLang="en-US" dirty="0"/>
              <a:t> command is used to change a value in a table</a:t>
            </a:r>
          </a:p>
          <a:p>
            <a:pPr lvl="1"/>
            <a:r>
              <a:rPr lang="en-US" altLang="en-US" b="1" dirty="0"/>
              <a:t>DELETE</a:t>
            </a:r>
            <a:r>
              <a:rPr lang="en-US" altLang="en-US" dirty="0"/>
              <a:t> is used to delete a row</a:t>
            </a:r>
          </a:p>
          <a:p>
            <a:pPr lvl="1"/>
            <a:r>
              <a:rPr lang="en-US" altLang="en-US" b="1" dirty="0"/>
              <a:t>INSERT</a:t>
            </a:r>
            <a:r>
              <a:rPr lang="en-US" altLang="en-US" dirty="0"/>
              <a:t> is used to add a row</a:t>
            </a:r>
          </a:p>
        </p:txBody>
      </p:sp>
    </p:spTree>
    <p:extLst>
      <p:ext uri="{BB962C8B-B14F-4D97-AF65-F5344CB8AC3E}">
        <p14:creationId xmlns:p14="http://schemas.microsoft.com/office/powerpoint/2010/main" val="4065145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xfrm>
            <a:off x="0" y="365126"/>
            <a:ext cx="9144000" cy="67210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Figure 3-34: Using an UPDATE Command to Change a Value </a:t>
            </a:r>
            <a:endParaRPr lang="en-US" dirty="0"/>
          </a:p>
        </p:txBody>
      </p:sp>
      <p:pic>
        <p:nvPicPr>
          <p:cNvPr id="6" name="Picture Placeholder 5" descr="Screenshot of the My S Q L Workbench window with the editor pane at the top, and the Output pane on the bottom. In the editor pane, the Update Sales Rep command was entered, which the last name is Salinas and Rep I D is 25. In the  Output pane, one row appears, for the Update Sales Rep  action. A green circle with a check appears in the left column. In the message column, the text, 1 row affected, appears. A callout points to the check and the message, and reads: Command successful, one row matched and changed.&#10;">
            <a:extLst>
              <a:ext uri="{FF2B5EF4-FFF2-40B4-BE49-F238E27FC236}">
                <a16:creationId xmlns:a16="http://schemas.microsoft.com/office/drawing/2014/main" id="{FC5A010F-6AA5-4B6A-83F4-F62F7780F33C}"/>
              </a:ext>
            </a:extLst>
          </p:cNvPr>
          <p:cNvPicPr>
            <a:picLocks noGrp="1" noChangeAspect="1"/>
          </p:cNvPicPr>
          <p:nvPr>
            <p:ph type="pic" sz="quarter" idx="10"/>
          </p:nvPr>
        </p:nvPicPr>
        <p:blipFill rotWithShape="1">
          <a:blip r:embed="rId3"/>
          <a:srcRect l="-134" r="183" b="4407"/>
          <a:stretch/>
        </p:blipFill>
        <p:spPr>
          <a:xfrm>
            <a:off x="476542" y="1037231"/>
            <a:ext cx="8190916" cy="5144442"/>
          </a:xfrm>
        </p:spPr>
      </p:pic>
    </p:spTree>
    <p:extLst>
      <p:ext uri="{BB962C8B-B14F-4D97-AF65-F5344CB8AC3E}">
        <p14:creationId xmlns:p14="http://schemas.microsoft.com/office/powerpoint/2010/main" val="1197757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xfrm>
            <a:off x="0" y="365126"/>
            <a:ext cx="9144000" cy="67210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Figure 3-35: Using a SELECT Command to View a Table</a:t>
            </a:r>
            <a:endParaRPr lang="en-US" dirty="0"/>
          </a:p>
        </p:txBody>
      </p:sp>
      <p:pic>
        <p:nvPicPr>
          <p:cNvPr id="5" name="Picture Placeholder 4" descr="Screenshot of the My S Q L Workbench window with the editor pane at the top, Result grid in the  middle, and the Output pane on the bottom. In the editor pane, the Select From Sales Rep command was entered. In the result grid, a table of the 5 entries for Susan, Richard, Donna, Daniel, and Donna, appear. In the row for Donna, the values are: 25, Donna, and Salinas. A callout points to Salinas, and reads: Last Name updated to Salinas. In the  Output pane, one row appears, for the Select from Sales Rep  action. A green circle with a check appears in the left column. In the message column, the text, 5 rows returned, appears. A callout points to the check and the message, and reads: Command successful, five rows listed.&#10;">
            <a:extLst>
              <a:ext uri="{FF2B5EF4-FFF2-40B4-BE49-F238E27FC236}">
                <a16:creationId xmlns:a16="http://schemas.microsoft.com/office/drawing/2014/main" id="{D6A70C86-20DB-4D4E-952E-85CDFB1D18FD}"/>
              </a:ext>
            </a:extLst>
          </p:cNvPr>
          <p:cNvPicPr>
            <a:picLocks noGrp="1" noChangeAspect="1"/>
          </p:cNvPicPr>
          <p:nvPr>
            <p:ph type="pic" sz="quarter" idx="10"/>
          </p:nvPr>
        </p:nvPicPr>
        <p:blipFill rotWithShape="1">
          <a:blip r:embed="rId3"/>
          <a:srcRect l="76" r="184" b="4727"/>
          <a:stretch/>
        </p:blipFill>
        <p:spPr>
          <a:xfrm>
            <a:off x="345166" y="885468"/>
            <a:ext cx="8453667" cy="5302834"/>
          </a:xfrm>
        </p:spPr>
      </p:pic>
    </p:spTree>
    <p:extLst>
      <p:ext uri="{BB962C8B-B14F-4D97-AF65-F5344CB8AC3E}">
        <p14:creationId xmlns:p14="http://schemas.microsoft.com/office/powerpoint/2010/main" val="37773109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xfrm>
            <a:off x="0" y="365126"/>
            <a:ext cx="9144000" cy="67210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Figure 3-37: Using the DELETE Command to Delete a Row</a:t>
            </a:r>
            <a:endParaRPr lang="en-US" dirty="0"/>
          </a:p>
        </p:txBody>
      </p:sp>
      <p:pic>
        <p:nvPicPr>
          <p:cNvPr id="5" name="Picture Placeholder 4" descr="Screenshot of the My S Q L Workbench window with the editor pane at the top, and the Output pane on the bottom. In the editor pane, the Delete command was entered for the Rep I D  25. In the  Output pane, one row appears, for the Delete from Sales Rep  action. A green circle with a check appears in the left column. In the message column, the text, 1 row affected, appears. A callout points to the check and the message, and reads: Command successful, one row removed.&#10;">
            <a:extLst>
              <a:ext uri="{FF2B5EF4-FFF2-40B4-BE49-F238E27FC236}">
                <a16:creationId xmlns:a16="http://schemas.microsoft.com/office/drawing/2014/main" id="{81B22DE5-FD13-4C06-8ECC-57F4C186C038}"/>
              </a:ext>
            </a:extLst>
          </p:cNvPr>
          <p:cNvPicPr>
            <a:picLocks noGrp="1" noChangeAspect="1"/>
          </p:cNvPicPr>
          <p:nvPr>
            <p:ph type="pic" sz="quarter" idx="10"/>
          </p:nvPr>
        </p:nvPicPr>
        <p:blipFill rotWithShape="1">
          <a:blip r:embed="rId3"/>
          <a:srcRect l="-135" r="-447" b="4407"/>
          <a:stretch/>
        </p:blipFill>
        <p:spPr>
          <a:xfrm>
            <a:off x="286728" y="754456"/>
            <a:ext cx="8570543" cy="5349088"/>
          </a:xfrm>
        </p:spPr>
      </p:pic>
    </p:spTree>
    <p:extLst>
      <p:ext uri="{BB962C8B-B14F-4D97-AF65-F5344CB8AC3E}">
        <p14:creationId xmlns:p14="http://schemas.microsoft.com/office/powerpoint/2010/main" val="2400256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latin typeface="Arial"/>
                <a:cs typeface="Arial"/>
              </a:rPr>
              <a:t>Saving S Q L Commands (1 of 6)</a:t>
            </a:r>
            <a:endParaRPr lang="en-US" dirty="0">
              <a:latin typeface="Arial"/>
              <a:cs typeface="Arial"/>
            </a:endParaRPr>
          </a:p>
        </p:txBody>
      </p:sp>
      <p:sp>
        <p:nvSpPr>
          <p:cNvPr id="2" name="Text Placeholder 1">
            <a:extLst>
              <a:ext uri="{FF2B5EF4-FFF2-40B4-BE49-F238E27FC236}">
                <a16:creationId xmlns:a16="http://schemas.microsoft.com/office/drawing/2014/main" id="{81103BD3-F67F-4C2D-AE08-CC4BC2344C68}"/>
              </a:ext>
            </a:extLst>
          </p:cNvPr>
          <p:cNvSpPr>
            <a:spLocks noGrp="1"/>
          </p:cNvSpPr>
          <p:nvPr>
            <p:ph type="body" sz="quarter" idx="17"/>
          </p:nvPr>
        </p:nvSpPr>
        <p:spPr/>
        <p:txBody>
          <a:bodyPr/>
          <a:lstStyle/>
          <a:p>
            <a:r>
              <a:rPr lang="en-US" altLang="en-US" dirty="0"/>
              <a:t>Allows the use of commands repeatedly without retyping them</a:t>
            </a:r>
          </a:p>
          <a:p>
            <a:r>
              <a:rPr lang="en-US" altLang="en-US" dirty="0"/>
              <a:t>Commands are saved in a </a:t>
            </a:r>
            <a:r>
              <a:rPr lang="en-US" altLang="en-US" b="1" dirty="0"/>
              <a:t>script</a:t>
            </a:r>
            <a:r>
              <a:rPr lang="en-US" altLang="en-US" dirty="0"/>
              <a:t> </a:t>
            </a:r>
            <a:r>
              <a:rPr lang="en-US" altLang="en-US" b="1" dirty="0"/>
              <a:t>file</a:t>
            </a:r>
            <a:r>
              <a:rPr lang="en-US" altLang="en-US" dirty="0"/>
              <a:t> or </a:t>
            </a:r>
            <a:r>
              <a:rPr lang="en-US" altLang="en-US" b="1" dirty="0"/>
              <a:t>script</a:t>
            </a:r>
          </a:p>
          <a:p>
            <a:pPr lvl="1"/>
            <a:r>
              <a:rPr lang="en-US" altLang="en-US" dirty="0">
                <a:latin typeface="Arial"/>
                <a:cs typeface="Arial"/>
              </a:rPr>
              <a:t>Text file with .s q l extension</a:t>
            </a:r>
          </a:p>
          <a:p>
            <a:r>
              <a:rPr lang="en-US" altLang="en-US" b="1" dirty="0"/>
              <a:t>Script</a:t>
            </a:r>
            <a:r>
              <a:rPr lang="en-US" altLang="en-US" dirty="0"/>
              <a:t> </a:t>
            </a:r>
            <a:r>
              <a:rPr lang="en-US" altLang="en-US" b="1" dirty="0"/>
              <a:t>repository</a:t>
            </a:r>
          </a:p>
          <a:p>
            <a:pPr lvl="1"/>
            <a:r>
              <a:rPr lang="en-US" altLang="en-US" dirty="0"/>
              <a:t>Available in some database management systems such as Oracle</a:t>
            </a:r>
          </a:p>
          <a:p>
            <a:pPr lvl="1"/>
            <a:r>
              <a:rPr lang="en-US" altLang="en-US" dirty="0"/>
              <a:t>Specific location on local drive is used to download scripts</a:t>
            </a:r>
          </a:p>
          <a:p>
            <a:endParaRPr lang="en-US" altLang="en-US" dirty="0"/>
          </a:p>
          <a:p>
            <a:endParaRPr lang="en-US" altLang="en-US" dirty="0"/>
          </a:p>
        </p:txBody>
      </p:sp>
    </p:spTree>
    <p:extLst>
      <p:ext uri="{BB962C8B-B14F-4D97-AF65-F5344CB8AC3E}">
        <p14:creationId xmlns:p14="http://schemas.microsoft.com/office/powerpoint/2010/main" val="1157815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latin typeface="Arial"/>
                <a:cs typeface="Arial"/>
              </a:rPr>
              <a:t>Saving S Q L Commands (2 of 6)</a:t>
            </a:r>
            <a:endParaRPr lang="en-US" dirty="0">
              <a:latin typeface="Arial"/>
              <a:cs typeface="Arial"/>
            </a:endParaRPr>
          </a:p>
        </p:txBody>
      </p:sp>
      <p:sp>
        <p:nvSpPr>
          <p:cNvPr id="2" name="Text Placeholder 1">
            <a:extLst>
              <a:ext uri="{FF2B5EF4-FFF2-40B4-BE49-F238E27FC236}">
                <a16:creationId xmlns:a16="http://schemas.microsoft.com/office/drawing/2014/main" id="{81103BD3-F67F-4C2D-AE08-CC4BC2344C68}"/>
              </a:ext>
            </a:extLst>
          </p:cNvPr>
          <p:cNvSpPr>
            <a:spLocks noGrp="1"/>
          </p:cNvSpPr>
          <p:nvPr>
            <p:ph type="body" sz="quarter" idx="17"/>
          </p:nvPr>
        </p:nvSpPr>
        <p:spPr/>
        <p:txBody>
          <a:bodyPr/>
          <a:lstStyle/>
          <a:p>
            <a:r>
              <a:rPr lang="en-US" dirty="0">
                <a:latin typeface="Arial"/>
                <a:cs typeface="Arial"/>
              </a:rPr>
              <a:t>To create and save a script in My S Q L</a:t>
            </a:r>
            <a:endParaRPr lang="en-US" dirty="0"/>
          </a:p>
          <a:p>
            <a:pPr lvl="1"/>
            <a:r>
              <a:rPr lang="en-US" dirty="0">
                <a:latin typeface="Arial"/>
                <a:cs typeface="Arial"/>
              </a:rPr>
              <a:t>Enter the command, or commands, that would comprise the script in the query pane</a:t>
            </a:r>
          </a:p>
          <a:p>
            <a:pPr lvl="1"/>
            <a:r>
              <a:rPr lang="en-US" dirty="0">
                <a:latin typeface="Arial"/>
                <a:cs typeface="Arial"/>
              </a:rPr>
              <a:t>On the My S Q L Workbench main menu, click on the File menu and select the Save Script As option</a:t>
            </a:r>
          </a:p>
          <a:p>
            <a:pPr lvl="1"/>
            <a:r>
              <a:rPr lang="en-US" dirty="0">
                <a:latin typeface="Arial"/>
                <a:cs typeface="Arial"/>
              </a:rPr>
              <a:t>Navigate to a location in the file system where the file has to be saved</a:t>
            </a:r>
          </a:p>
          <a:p>
            <a:pPr lvl="1"/>
            <a:r>
              <a:rPr lang="en-US" dirty="0"/>
              <a:t>Enter a name for the script in the File name</a:t>
            </a:r>
          </a:p>
          <a:p>
            <a:pPr lvl="1"/>
            <a:r>
              <a:rPr lang="en-US" dirty="0"/>
              <a:t>Click the Save button</a:t>
            </a:r>
          </a:p>
          <a:p>
            <a:r>
              <a:rPr lang="en-IN" dirty="0">
                <a:latin typeface="Arial"/>
                <a:cs typeface="Arial"/>
              </a:rPr>
              <a:t>To view, edit, or run a script in My S Q L</a:t>
            </a:r>
            <a:endParaRPr lang="en-IN" dirty="0"/>
          </a:p>
          <a:p>
            <a:pPr lvl="1"/>
            <a:r>
              <a:rPr lang="en-IN" dirty="0">
                <a:latin typeface="Arial"/>
                <a:cs typeface="Arial"/>
              </a:rPr>
              <a:t>On the My S Q L Workbench main menu, click on the File menu and select Open S Q L Script</a:t>
            </a:r>
          </a:p>
          <a:p>
            <a:pPr lvl="1"/>
            <a:r>
              <a:rPr lang="en-IN" dirty="0"/>
              <a:t>Navigate to the location in the file system where the script is saved</a:t>
            </a:r>
          </a:p>
        </p:txBody>
      </p:sp>
    </p:spTree>
    <p:extLst>
      <p:ext uri="{BB962C8B-B14F-4D97-AF65-F5344CB8AC3E}">
        <p14:creationId xmlns:p14="http://schemas.microsoft.com/office/powerpoint/2010/main" val="874338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latin typeface="Arial"/>
                <a:cs typeface="Arial"/>
              </a:rPr>
              <a:t>Saving S Q L Commands (3 of 6)</a:t>
            </a:r>
            <a:endParaRPr lang="en-US" dirty="0">
              <a:latin typeface="Arial"/>
              <a:cs typeface="Arial"/>
            </a:endParaRPr>
          </a:p>
        </p:txBody>
      </p:sp>
      <p:sp>
        <p:nvSpPr>
          <p:cNvPr id="2" name="Text Placeholder 1">
            <a:extLst>
              <a:ext uri="{FF2B5EF4-FFF2-40B4-BE49-F238E27FC236}">
                <a16:creationId xmlns:a16="http://schemas.microsoft.com/office/drawing/2014/main" id="{81103BD3-F67F-4C2D-AE08-CC4BC2344C68}"/>
              </a:ext>
            </a:extLst>
          </p:cNvPr>
          <p:cNvSpPr>
            <a:spLocks noGrp="1"/>
          </p:cNvSpPr>
          <p:nvPr>
            <p:ph type="body" sz="quarter" idx="17"/>
          </p:nvPr>
        </p:nvSpPr>
        <p:spPr/>
        <p:txBody>
          <a:bodyPr/>
          <a:lstStyle/>
          <a:p>
            <a:pPr lvl="1"/>
            <a:r>
              <a:rPr lang="en-IN" dirty="0"/>
              <a:t>Select the script and click Open</a:t>
            </a:r>
          </a:p>
          <a:p>
            <a:pPr lvl="1"/>
            <a:r>
              <a:rPr lang="en-IN" dirty="0"/>
              <a:t>Selected script is now in a new tab in the query pane without any change in the name of the script and can now be edited or run by choosing one of the two options below:</a:t>
            </a:r>
          </a:p>
          <a:p>
            <a:pPr lvl="2"/>
            <a:r>
              <a:rPr lang="en-IN" dirty="0">
                <a:latin typeface="Arial"/>
                <a:cs typeface="Arial"/>
              </a:rPr>
              <a:t>Execute by clicking Query on the My S Q L Workbench main menu and selecting the appropriate execute option</a:t>
            </a:r>
          </a:p>
          <a:p>
            <a:pPr lvl="2"/>
            <a:r>
              <a:rPr lang="en-IN" dirty="0">
                <a:latin typeface="Arial"/>
                <a:cs typeface="Arial"/>
              </a:rPr>
              <a:t>In the Run S Q L Script dialog box, select the Default Schema Name from the drop-down menu and click Run</a:t>
            </a:r>
          </a:p>
          <a:p>
            <a:pPr lvl="3"/>
            <a:r>
              <a:rPr lang="en-IN" dirty="0">
                <a:latin typeface="Arial"/>
                <a:cs typeface="Arial"/>
              </a:rPr>
              <a:t>Click on Close to close the Run S Q L Script dialog box after the results are displayed</a:t>
            </a:r>
          </a:p>
          <a:p>
            <a:r>
              <a:rPr lang="en-IN" dirty="0">
                <a:latin typeface="Arial"/>
                <a:cs typeface="Arial"/>
              </a:rPr>
              <a:t>To delete a script in My S Q L</a:t>
            </a:r>
            <a:endParaRPr lang="en-IN" dirty="0"/>
          </a:p>
          <a:p>
            <a:pPr lvl="1"/>
            <a:r>
              <a:rPr lang="en-IN" dirty="0"/>
              <a:t>Navigate to the location in the file system where the script is saved </a:t>
            </a:r>
          </a:p>
          <a:p>
            <a:pPr lvl="1"/>
            <a:r>
              <a:rPr lang="en-IN" dirty="0"/>
              <a:t>Delete the file containing the script</a:t>
            </a:r>
          </a:p>
        </p:txBody>
      </p:sp>
    </p:spTree>
    <p:extLst>
      <p:ext uri="{BB962C8B-B14F-4D97-AF65-F5344CB8AC3E}">
        <p14:creationId xmlns:p14="http://schemas.microsoft.com/office/powerpoint/2010/main" val="2180708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latin typeface="Arial"/>
                <a:cs typeface="Arial"/>
              </a:rPr>
              <a:t>Saving S Q L Commands (4 of 6)</a:t>
            </a:r>
            <a:endParaRPr lang="en-US" dirty="0">
              <a:latin typeface="Arial"/>
              <a:cs typeface="Arial"/>
            </a:endParaRPr>
          </a:p>
        </p:txBody>
      </p:sp>
      <p:sp>
        <p:nvSpPr>
          <p:cNvPr id="2" name="Text Placeholder 1">
            <a:extLst>
              <a:ext uri="{FF2B5EF4-FFF2-40B4-BE49-F238E27FC236}">
                <a16:creationId xmlns:a16="http://schemas.microsoft.com/office/drawing/2014/main" id="{81103BD3-F67F-4C2D-AE08-CC4BC2344C68}"/>
              </a:ext>
            </a:extLst>
          </p:cNvPr>
          <p:cNvSpPr>
            <a:spLocks noGrp="1"/>
          </p:cNvSpPr>
          <p:nvPr>
            <p:ph type="body" sz="quarter" idx="17"/>
          </p:nvPr>
        </p:nvSpPr>
        <p:spPr/>
        <p:txBody>
          <a:bodyPr/>
          <a:lstStyle/>
          <a:p>
            <a:r>
              <a:rPr lang="en-US" altLang="en-US" dirty="0">
                <a:latin typeface="Arial"/>
                <a:cs typeface="Arial"/>
              </a:rPr>
              <a:t>To create a script file in Oracle S Q L Developer</a:t>
            </a:r>
          </a:p>
          <a:p>
            <a:pPr lvl="1"/>
            <a:r>
              <a:rPr lang="en-US" dirty="0">
                <a:latin typeface="Arial"/>
                <a:cs typeface="Arial"/>
              </a:rPr>
              <a:t>Load the Oracle S Q L Developer tool</a:t>
            </a:r>
          </a:p>
          <a:p>
            <a:pPr lvl="1"/>
            <a:r>
              <a:rPr lang="en-US" dirty="0"/>
              <a:t>Enter query statement to be stored and execute it</a:t>
            </a:r>
          </a:p>
          <a:p>
            <a:pPr lvl="1"/>
            <a:r>
              <a:rPr lang="en-US" dirty="0"/>
              <a:t>Click the Save button and then enter a name for the script</a:t>
            </a:r>
          </a:p>
          <a:p>
            <a:r>
              <a:rPr lang="en-US" dirty="0">
                <a:latin typeface="Arial"/>
                <a:cs typeface="Arial"/>
              </a:rPr>
              <a:t>To view, edit, or run an existing script in </a:t>
            </a:r>
            <a:r>
              <a:rPr lang="en-US" altLang="en-US" dirty="0">
                <a:latin typeface="Arial"/>
                <a:cs typeface="Arial"/>
              </a:rPr>
              <a:t>Oracle S Q L Developer</a:t>
            </a:r>
            <a:endParaRPr lang="en-US" dirty="0">
              <a:latin typeface="Arial"/>
              <a:cs typeface="Arial"/>
            </a:endParaRPr>
          </a:p>
          <a:p>
            <a:pPr lvl="1"/>
            <a:r>
              <a:rPr lang="en-US" dirty="0">
                <a:latin typeface="Arial"/>
                <a:cs typeface="Arial"/>
              </a:rPr>
              <a:t>Load Oracle S Q L Developer and double click on Database Connection </a:t>
            </a:r>
            <a:endParaRPr lang="en-US" dirty="0"/>
          </a:p>
          <a:p>
            <a:pPr lvl="1"/>
            <a:r>
              <a:rPr lang="en-US" dirty="0"/>
              <a:t>Click the Open File button on the toolbar</a:t>
            </a:r>
          </a:p>
          <a:p>
            <a:pPr lvl="1"/>
            <a:r>
              <a:rPr lang="en-US" dirty="0"/>
              <a:t>Navigate to the folder containing the script file and then click the Open button in the Open File dialog box </a:t>
            </a:r>
          </a:p>
          <a:p>
            <a:pPr lvl="1"/>
            <a:r>
              <a:rPr lang="en-US" dirty="0"/>
              <a:t>Make edits and click the Save button to save changes</a:t>
            </a:r>
          </a:p>
          <a:p>
            <a:pPr lvl="1"/>
            <a:r>
              <a:rPr lang="en-US" dirty="0"/>
              <a:t>To run a script, click the Execute button</a:t>
            </a:r>
            <a:endParaRPr lang="en-US" altLang="en-US" dirty="0"/>
          </a:p>
        </p:txBody>
      </p:sp>
    </p:spTree>
    <p:extLst>
      <p:ext uri="{BB962C8B-B14F-4D97-AF65-F5344CB8AC3E}">
        <p14:creationId xmlns:p14="http://schemas.microsoft.com/office/powerpoint/2010/main" val="8305145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latin typeface="Arial"/>
                <a:cs typeface="Arial"/>
              </a:rPr>
              <a:t>Saving S Q L Commands (5 of 6)</a:t>
            </a:r>
            <a:endParaRPr lang="en-US" dirty="0">
              <a:latin typeface="Arial"/>
              <a:cs typeface="Arial"/>
            </a:endParaRPr>
          </a:p>
        </p:txBody>
      </p:sp>
      <p:sp>
        <p:nvSpPr>
          <p:cNvPr id="2" name="Text Placeholder 1">
            <a:extLst>
              <a:ext uri="{FF2B5EF4-FFF2-40B4-BE49-F238E27FC236}">
                <a16:creationId xmlns:a16="http://schemas.microsoft.com/office/drawing/2014/main" id="{81103BD3-F67F-4C2D-AE08-CC4BC2344C68}"/>
              </a:ext>
            </a:extLst>
          </p:cNvPr>
          <p:cNvSpPr>
            <a:spLocks noGrp="1"/>
          </p:cNvSpPr>
          <p:nvPr>
            <p:ph type="body" sz="quarter" idx="17"/>
          </p:nvPr>
        </p:nvSpPr>
        <p:spPr/>
        <p:txBody>
          <a:bodyPr/>
          <a:lstStyle/>
          <a:p>
            <a:r>
              <a:rPr lang="en-US" dirty="0">
                <a:latin typeface="Arial"/>
                <a:cs typeface="Arial"/>
              </a:rPr>
              <a:t>To create a script file in S Q L Server</a:t>
            </a:r>
          </a:p>
          <a:p>
            <a:pPr lvl="1"/>
            <a:r>
              <a:rPr lang="en-US" dirty="0">
                <a:latin typeface="Arial"/>
                <a:cs typeface="Arial"/>
              </a:rPr>
              <a:t>Load S Q L Server Management Studio and then click the Connect button in the Connect to Server dialog box</a:t>
            </a:r>
          </a:p>
          <a:p>
            <a:pPr lvl="1"/>
            <a:r>
              <a:rPr lang="en-US" dirty="0"/>
              <a:t>Open the appropriate database and then click the New Query button</a:t>
            </a:r>
          </a:p>
          <a:p>
            <a:pPr lvl="1"/>
            <a:r>
              <a:rPr lang="en-US" dirty="0"/>
              <a:t>Type the command or commands to save in the script</a:t>
            </a:r>
          </a:p>
          <a:p>
            <a:pPr lvl="2"/>
            <a:r>
              <a:rPr lang="en-US" dirty="0"/>
              <a:t>When necessary, click the Execute button to execute the commands saved in the script</a:t>
            </a:r>
          </a:p>
          <a:p>
            <a:pPr lvl="1"/>
            <a:r>
              <a:rPr lang="en-US" dirty="0"/>
              <a:t>Click the Save button and then enter a name for the script</a:t>
            </a:r>
          </a:p>
        </p:txBody>
      </p:sp>
    </p:spTree>
    <p:extLst>
      <p:ext uri="{BB962C8B-B14F-4D97-AF65-F5344CB8AC3E}">
        <p14:creationId xmlns:p14="http://schemas.microsoft.com/office/powerpoint/2010/main" val="467195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latin typeface="Arial"/>
                <a:cs typeface="Arial"/>
              </a:rPr>
              <a:t>Saving S Q L Commands (6 of 6)</a:t>
            </a:r>
            <a:endParaRPr lang="en-US" dirty="0">
              <a:latin typeface="Arial"/>
              <a:cs typeface="Arial"/>
            </a:endParaRPr>
          </a:p>
        </p:txBody>
      </p:sp>
      <p:sp>
        <p:nvSpPr>
          <p:cNvPr id="2" name="Text Placeholder 1">
            <a:extLst>
              <a:ext uri="{FF2B5EF4-FFF2-40B4-BE49-F238E27FC236}">
                <a16:creationId xmlns:a16="http://schemas.microsoft.com/office/drawing/2014/main" id="{81103BD3-F67F-4C2D-AE08-CC4BC2344C68}"/>
              </a:ext>
            </a:extLst>
          </p:cNvPr>
          <p:cNvSpPr>
            <a:spLocks noGrp="1"/>
          </p:cNvSpPr>
          <p:nvPr>
            <p:ph type="body" sz="quarter" idx="17"/>
          </p:nvPr>
        </p:nvSpPr>
        <p:spPr/>
        <p:txBody>
          <a:bodyPr/>
          <a:lstStyle/>
          <a:p>
            <a:r>
              <a:rPr lang="en-US" dirty="0">
                <a:latin typeface="Arial"/>
                <a:cs typeface="Arial"/>
              </a:rPr>
              <a:t>To view, edit, or run an existing script in S Q L server</a:t>
            </a:r>
          </a:p>
          <a:p>
            <a:pPr lvl="1"/>
            <a:r>
              <a:rPr lang="en-US" dirty="0">
                <a:latin typeface="Arial"/>
                <a:cs typeface="Arial"/>
              </a:rPr>
              <a:t>Load S Q L Server Management Studio and then click the Connect button in the Connect to Server dialog box</a:t>
            </a:r>
          </a:p>
          <a:p>
            <a:pPr lvl="1"/>
            <a:r>
              <a:rPr lang="en-US" dirty="0"/>
              <a:t>Open the appropriate database and then click the New Query button</a:t>
            </a:r>
          </a:p>
          <a:p>
            <a:pPr lvl="1"/>
            <a:r>
              <a:rPr lang="en-US" dirty="0"/>
              <a:t>Click the Open File button on the toolbar</a:t>
            </a:r>
          </a:p>
          <a:p>
            <a:pPr lvl="1"/>
            <a:r>
              <a:rPr lang="en-US" sz="2000" dirty="0">
                <a:solidFill>
                  <a:srgbClr val="004A78"/>
                </a:solidFill>
              </a:rPr>
              <a:t>Navigate to the folder containing the script file and then click the Open button in the Open File dialog box</a:t>
            </a:r>
          </a:p>
          <a:p>
            <a:pPr lvl="1"/>
            <a:r>
              <a:rPr lang="en-US" dirty="0"/>
              <a:t>Click the Save button to save any changes made</a:t>
            </a:r>
          </a:p>
          <a:p>
            <a:pPr lvl="1"/>
            <a:r>
              <a:rPr lang="en-US" dirty="0"/>
              <a:t>C</a:t>
            </a:r>
            <a:r>
              <a:rPr lang="en-US" sz="2000" dirty="0">
                <a:solidFill>
                  <a:srgbClr val="004A78"/>
                </a:solidFill>
              </a:rPr>
              <a:t>lick the Execute button to run the script</a:t>
            </a:r>
          </a:p>
        </p:txBody>
      </p:sp>
    </p:spTree>
    <p:extLst>
      <p:ext uri="{BB962C8B-B14F-4D97-AF65-F5344CB8AC3E}">
        <p14:creationId xmlns:p14="http://schemas.microsoft.com/office/powerpoint/2010/main" val="1333286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DEF5D-B86D-42D9-AE2C-CA23345AA015}"/>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latin typeface="Arial"/>
                <a:cs typeface="Arial"/>
              </a:rPr>
              <a:t>Using My S Q L Workbench</a:t>
            </a:r>
            <a:endParaRPr lang="en-US" dirty="0">
              <a:latin typeface="Arial"/>
              <a:cs typeface="Arial"/>
            </a:endParaRPr>
          </a:p>
        </p:txBody>
      </p:sp>
      <p:sp>
        <p:nvSpPr>
          <p:cNvPr id="3" name="Text Placeholder 2">
            <a:extLst>
              <a:ext uri="{FF2B5EF4-FFF2-40B4-BE49-F238E27FC236}">
                <a16:creationId xmlns:a16="http://schemas.microsoft.com/office/drawing/2014/main" id="{9326A371-ECC5-4E3D-A3D0-23AC344FD28A}"/>
              </a:ext>
            </a:extLst>
          </p:cNvPr>
          <p:cNvSpPr>
            <a:spLocks noGrp="1"/>
          </p:cNvSpPr>
          <p:nvPr>
            <p:ph type="body" sz="quarter" idx="17"/>
          </p:nvPr>
        </p:nvSpPr>
        <p:spPr/>
        <p:txBody>
          <a:bodyPr/>
          <a:lstStyle/>
          <a:p>
            <a:pPr>
              <a:defRPr/>
            </a:pPr>
            <a:r>
              <a:rPr lang="en-US" altLang="en-US" dirty="0">
                <a:latin typeface="Arial"/>
                <a:cs typeface="Arial"/>
              </a:rPr>
              <a:t>Run My S Q L Workbench 8.0 C E app after My S Q L 8.0 is installed</a:t>
            </a:r>
          </a:p>
          <a:p>
            <a:pPr>
              <a:defRPr/>
            </a:pPr>
            <a:r>
              <a:rPr lang="en-US" altLang="en-US" dirty="0">
                <a:latin typeface="Arial"/>
                <a:cs typeface="Arial"/>
              </a:rPr>
              <a:t>Access the main My S Q L Workbench environment for the listed connection via the server created during installation</a:t>
            </a:r>
          </a:p>
          <a:p>
            <a:pPr lvl="1">
              <a:defRPr/>
            </a:pPr>
            <a:r>
              <a:rPr lang="en-US" altLang="en-US" dirty="0">
                <a:latin typeface="Arial"/>
                <a:cs typeface="Arial"/>
              </a:rPr>
              <a:t>By clicking the available connection box listed on the My S Q L Workbench opening window and then submitting the password</a:t>
            </a:r>
          </a:p>
          <a:p>
            <a:pPr>
              <a:defRPr/>
            </a:pPr>
            <a:r>
              <a:rPr lang="en-US" altLang="en-US" dirty="0"/>
              <a:t>Simplify the main window to give more room for the Query pane and Output pane </a:t>
            </a:r>
          </a:p>
          <a:p>
            <a:pPr lvl="1">
              <a:defRPr/>
            </a:pPr>
            <a:r>
              <a:rPr lang="en-US" altLang="en-US" dirty="0">
                <a:latin typeface="Arial"/>
                <a:cs typeface="Arial"/>
              </a:rPr>
              <a:t>By hiding Navigation pane and My S Q L Additions pane</a:t>
            </a:r>
          </a:p>
        </p:txBody>
      </p:sp>
    </p:spTree>
    <p:extLst>
      <p:ext uri="{BB962C8B-B14F-4D97-AF65-F5344CB8AC3E}">
        <p14:creationId xmlns:p14="http://schemas.microsoft.com/office/powerpoint/2010/main" val="39354988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Creating the Remaining Database Tables</a:t>
            </a:r>
            <a:endParaRPr lang="en-US" dirty="0"/>
          </a:p>
        </p:txBody>
      </p:sp>
      <p:sp>
        <p:nvSpPr>
          <p:cNvPr id="2" name="Text Placeholder 1">
            <a:extLst>
              <a:ext uri="{FF2B5EF4-FFF2-40B4-BE49-F238E27FC236}">
                <a16:creationId xmlns:a16="http://schemas.microsoft.com/office/drawing/2014/main" id="{81103BD3-F67F-4C2D-AE08-CC4BC2344C68}"/>
              </a:ext>
            </a:extLst>
          </p:cNvPr>
          <p:cNvSpPr>
            <a:spLocks noGrp="1"/>
          </p:cNvSpPr>
          <p:nvPr>
            <p:ph type="body" sz="quarter" idx="17"/>
          </p:nvPr>
        </p:nvSpPr>
        <p:spPr/>
        <p:txBody>
          <a:bodyPr/>
          <a:lstStyle/>
          <a:p>
            <a:r>
              <a:rPr lang="en-US" altLang="en-US" dirty="0"/>
              <a:t>Execute appropriate CREATE TABLE and INSERT commands</a:t>
            </a:r>
          </a:p>
          <a:p>
            <a:pPr lvl="1"/>
            <a:r>
              <a:rPr lang="en-US" altLang="en-US" dirty="0"/>
              <a:t>Save these commands as scripts</a:t>
            </a:r>
          </a:p>
          <a:p>
            <a:r>
              <a:rPr lang="en-US" altLang="en-US" dirty="0"/>
              <a:t>Separate multiple commands in a script file with a semicolon</a:t>
            </a:r>
          </a:p>
          <a:p>
            <a:r>
              <a:rPr lang="en-US" altLang="en-US" dirty="0"/>
              <a:t>Figures 3-39 through 3-46 give additional table information for KimTay Pet Supplies</a:t>
            </a:r>
          </a:p>
        </p:txBody>
      </p:sp>
    </p:spTree>
    <p:extLst>
      <p:ext uri="{BB962C8B-B14F-4D97-AF65-F5344CB8AC3E}">
        <p14:creationId xmlns:p14="http://schemas.microsoft.com/office/powerpoint/2010/main" val="4633336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Describing a Table</a:t>
            </a:r>
            <a:endParaRPr lang="en-US" dirty="0"/>
          </a:p>
        </p:txBody>
      </p:sp>
      <p:sp>
        <p:nvSpPr>
          <p:cNvPr id="2" name="Text Placeholder 1">
            <a:extLst>
              <a:ext uri="{FF2B5EF4-FFF2-40B4-BE49-F238E27FC236}">
                <a16:creationId xmlns:a16="http://schemas.microsoft.com/office/drawing/2014/main" id="{81103BD3-F67F-4C2D-AE08-CC4BC2344C68}"/>
              </a:ext>
            </a:extLst>
          </p:cNvPr>
          <p:cNvSpPr>
            <a:spLocks noGrp="1"/>
          </p:cNvSpPr>
          <p:nvPr>
            <p:ph type="body" sz="quarter" idx="17"/>
          </p:nvPr>
        </p:nvSpPr>
        <p:spPr/>
        <p:txBody>
          <a:bodyPr/>
          <a:lstStyle/>
          <a:p>
            <a:r>
              <a:rPr lang="en-US" altLang="en-US" dirty="0"/>
              <a:t>Involves using the DESCRIBE command </a:t>
            </a:r>
          </a:p>
          <a:p>
            <a:pPr lvl="1"/>
            <a:r>
              <a:rPr lang="en-US" altLang="en-US" dirty="0">
                <a:latin typeface="Arial"/>
                <a:cs typeface="Arial"/>
              </a:rPr>
              <a:t>DESC in also accepted in My S Q L and Oracle</a:t>
            </a:r>
          </a:p>
          <a:p>
            <a:pPr lvl="1"/>
            <a:r>
              <a:rPr lang="en-US" dirty="0">
                <a:latin typeface="Arial"/>
                <a:cs typeface="Arial"/>
              </a:rPr>
              <a:t>SP_COLUMNS in S Q L Server</a:t>
            </a:r>
            <a:endParaRPr lang="en-US" altLang="en-US" dirty="0">
              <a:latin typeface="Arial"/>
              <a:cs typeface="Arial"/>
            </a:endParaRPr>
          </a:p>
        </p:txBody>
      </p:sp>
    </p:spTree>
    <p:extLst>
      <p:ext uri="{BB962C8B-B14F-4D97-AF65-F5344CB8AC3E}">
        <p14:creationId xmlns:p14="http://schemas.microsoft.com/office/powerpoint/2010/main" val="22739774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xfrm>
            <a:off x="0" y="365126"/>
            <a:ext cx="9144000" cy="67210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sz="2200" dirty="0"/>
              <a:t>Figure 3-47: DESCRIBE Command for the SALES_REP Table</a:t>
            </a:r>
            <a:endParaRPr lang="en-US" sz="2200" dirty="0"/>
          </a:p>
        </p:txBody>
      </p:sp>
      <p:pic>
        <p:nvPicPr>
          <p:cNvPr id="5" name="Picture Placeholder 4" descr="Screenshot of the My S Q L Workbench window with the editor pane at the top, Result grid in the  middle, and the Output pane on the bottom. In the editor pane, the Describe Sales Rep command was entered. A callout points to the command, and reads: Describe command with table name. In the result grid, a list of fields by type, null, key, default, and extra appears. A callout points to the list, and reads: fields contained within the sales rep table and their attributes.  In the  Output pane, one row appears, for the Describe Sales Rep  action. A green circle with a check appears in the left column. In the message column, the text, 10 rows returned, appears. A callout points to the check and the message, and reads: Command successful, 10 fields listed.&#10;">
            <a:extLst>
              <a:ext uri="{FF2B5EF4-FFF2-40B4-BE49-F238E27FC236}">
                <a16:creationId xmlns:a16="http://schemas.microsoft.com/office/drawing/2014/main" id="{676EB579-1CA9-4BB6-AF6F-F4411912ED35}"/>
              </a:ext>
            </a:extLst>
          </p:cNvPr>
          <p:cNvPicPr>
            <a:picLocks noGrp="1" noChangeAspect="1"/>
          </p:cNvPicPr>
          <p:nvPr>
            <p:ph type="pic" sz="quarter" idx="10"/>
          </p:nvPr>
        </p:nvPicPr>
        <p:blipFill rotWithShape="1">
          <a:blip r:embed="rId3"/>
          <a:srcRect l="380" r="-497" b="3993"/>
          <a:stretch/>
        </p:blipFill>
        <p:spPr>
          <a:xfrm>
            <a:off x="1020652" y="755466"/>
            <a:ext cx="7102696" cy="5347068"/>
          </a:xfrm>
        </p:spPr>
      </p:pic>
    </p:spTree>
    <p:extLst>
      <p:ext uri="{BB962C8B-B14F-4D97-AF65-F5344CB8AC3E}">
        <p14:creationId xmlns:p14="http://schemas.microsoft.com/office/powerpoint/2010/main" val="41300786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Summary (1 of 2)</a:t>
            </a:r>
            <a:endParaRPr lang="en-US" dirty="0"/>
          </a:p>
        </p:txBody>
      </p:sp>
      <p:sp>
        <p:nvSpPr>
          <p:cNvPr id="4" name="Text Placeholder 3">
            <a:extLst>
              <a:ext uri="{FF2B5EF4-FFF2-40B4-BE49-F238E27FC236}">
                <a16:creationId xmlns:a16="http://schemas.microsoft.com/office/drawing/2014/main" id="{D843CB6C-DFBD-4180-8877-66C4FB651A62}"/>
              </a:ext>
            </a:extLst>
          </p:cNvPr>
          <p:cNvSpPr>
            <a:spLocks noGrp="1"/>
          </p:cNvSpPr>
          <p:nvPr>
            <p:ph type="body" sz="quarter" idx="17"/>
          </p:nvPr>
        </p:nvSpPr>
        <p:spPr/>
        <p:txBody>
          <a:bodyPr/>
          <a:lstStyle/>
          <a:p>
            <a:r>
              <a:rPr lang="en-US" altLang="en-US" dirty="0"/>
              <a:t>Use the CREATE TABLE command to create tables</a:t>
            </a:r>
          </a:p>
          <a:p>
            <a:r>
              <a:rPr lang="en-US" altLang="en-US" dirty="0"/>
              <a:t>Use the DROP TABLE command to delete a table</a:t>
            </a:r>
          </a:p>
          <a:p>
            <a:r>
              <a:rPr lang="en-US" altLang="en-US" dirty="0"/>
              <a:t>CHAR, VARCHAR, DATE, DECIMAL, INT, and SMALLINT are commonly used data types</a:t>
            </a:r>
          </a:p>
          <a:p>
            <a:pPr eaLnBrk="1" hangingPunct="1"/>
            <a:r>
              <a:rPr lang="en-US" altLang="en-US" sz="2400" dirty="0"/>
              <a:t>Null value is used when an actual value for a column is unknown, unavailable, or not applicable</a:t>
            </a:r>
          </a:p>
          <a:p>
            <a:pPr eaLnBrk="1" hangingPunct="1"/>
            <a:r>
              <a:rPr lang="en-US" altLang="en-US" sz="2400" dirty="0"/>
              <a:t>Use the NOT Null clause to identify columns that cannot accept a null value </a:t>
            </a:r>
          </a:p>
          <a:p>
            <a:pPr eaLnBrk="1" hangingPunct="1"/>
            <a:r>
              <a:rPr lang="en-US" altLang="en-US" sz="2400" dirty="0"/>
              <a:t>Use the INSERT command to add rows in a table</a:t>
            </a:r>
          </a:p>
          <a:p>
            <a:pPr eaLnBrk="1" hangingPunct="1"/>
            <a:r>
              <a:rPr lang="en-US" altLang="en-US" sz="2400" dirty="0"/>
              <a:t>Use the SELECT command to view data in a table</a:t>
            </a:r>
            <a:endParaRPr lang="en-US" altLang="en-US" dirty="0"/>
          </a:p>
        </p:txBody>
      </p:sp>
    </p:spTree>
    <p:extLst>
      <p:ext uri="{BB962C8B-B14F-4D97-AF65-F5344CB8AC3E}">
        <p14:creationId xmlns:p14="http://schemas.microsoft.com/office/powerpoint/2010/main" val="1301228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96E12-40AF-42BC-B894-B7D2C9429A3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Summary (2 of 2)</a:t>
            </a:r>
            <a:endParaRPr lang="en-US" dirty="0"/>
          </a:p>
        </p:txBody>
      </p:sp>
      <p:sp>
        <p:nvSpPr>
          <p:cNvPr id="4" name="Text Placeholder 3">
            <a:extLst>
              <a:ext uri="{FF2B5EF4-FFF2-40B4-BE49-F238E27FC236}">
                <a16:creationId xmlns:a16="http://schemas.microsoft.com/office/drawing/2014/main" id="{D843CB6C-DFBD-4180-8877-66C4FB651A62}"/>
              </a:ext>
            </a:extLst>
          </p:cNvPr>
          <p:cNvSpPr>
            <a:spLocks noGrp="1"/>
          </p:cNvSpPr>
          <p:nvPr>
            <p:ph type="body" sz="quarter" idx="17"/>
          </p:nvPr>
        </p:nvSpPr>
        <p:spPr/>
        <p:txBody>
          <a:bodyPr/>
          <a:lstStyle/>
          <a:p>
            <a:r>
              <a:rPr lang="en-US" altLang="en-US" dirty="0"/>
              <a:t>Use the UPDATE command to change the value in a column</a:t>
            </a:r>
          </a:p>
          <a:p>
            <a:r>
              <a:rPr lang="en-US" altLang="en-US" dirty="0"/>
              <a:t>Use the DELETE command to delete a row from a table</a:t>
            </a:r>
          </a:p>
          <a:p>
            <a:r>
              <a:rPr lang="en-US" altLang="en-US" dirty="0">
                <a:latin typeface="Arial"/>
                <a:cs typeface="Arial"/>
              </a:rPr>
              <a:t>S Q L commands in a script file can be saved in My S Q L, Oracle, and S Q L Server</a:t>
            </a:r>
          </a:p>
          <a:p>
            <a:r>
              <a:rPr lang="en-US" dirty="0">
                <a:latin typeface="Arial"/>
                <a:cs typeface="Arial"/>
              </a:rPr>
              <a:t>The DESCRIBE command in My S Q L and Oracle can be used to display a table’s structure and layout, and SP_COLUMNS in S Q L Server</a:t>
            </a:r>
            <a:endParaRPr lang="en-US" altLang="en-US" dirty="0">
              <a:latin typeface="Arial"/>
              <a:cs typeface="Arial"/>
            </a:endParaRPr>
          </a:p>
        </p:txBody>
      </p:sp>
    </p:spTree>
    <p:extLst>
      <p:ext uri="{BB962C8B-B14F-4D97-AF65-F5344CB8AC3E}">
        <p14:creationId xmlns:p14="http://schemas.microsoft.com/office/powerpoint/2010/main" val="3767654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6DC2-1970-4C17-B179-5A4D0ECC3DD3}"/>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latin typeface="Arial"/>
                <a:cs typeface="Arial"/>
              </a:rPr>
              <a:t>Figure 3-1: My S Q L Workbench Opening Window</a:t>
            </a:r>
            <a:endParaRPr lang="en-US" dirty="0">
              <a:latin typeface="Arial"/>
              <a:cs typeface="Arial"/>
            </a:endParaRPr>
          </a:p>
        </p:txBody>
      </p:sp>
      <p:pic>
        <p:nvPicPr>
          <p:cNvPr id="7" name="Picture Placeholder 6" descr="Screenshot of My S Q L Workbench Welcome window. There are three links on the page: Browse Documentation, Read the Blog, and Discuss on the Form. A callout points to the links, and reads: Links to My S Q L documentation, blogs, and forums. A box at the bottom left reads: Local instance M S Q L 80, root, local host 3 3 0 6. A callout pointing to the box reads: Connection created during the installation of My S Q L.">
            <a:extLst>
              <a:ext uri="{FF2B5EF4-FFF2-40B4-BE49-F238E27FC236}">
                <a16:creationId xmlns:a16="http://schemas.microsoft.com/office/drawing/2014/main" id="{95928C1B-5900-4EF4-BF26-21C35013B72D}"/>
              </a:ext>
            </a:extLst>
          </p:cNvPr>
          <p:cNvPicPr>
            <a:picLocks noGrp="1" noChangeAspect="1"/>
          </p:cNvPicPr>
          <p:nvPr>
            <p:ph type="pic" sz="quarter" idx="10"/>
          </p:nvPr>
        </p:nvPicPr>
        <p:blipFill rotWithShape="1">
          <a:blip r:embed="rId3"/>
          <a:srcRect l="13" r="119" b="6052"/>
          <a:stretch/>
        </p:blipFill>
        <p:spPr>
          <a:xfrm>
            <a:off x="335827" y="1206602"/>
            <a:ext cx="8472346" cy="4929153"/>
          </a:xfrm>
        </p:spPr>
      </p:pic>
    </p:spTree>
    <p:extLst>
      <p:ext uri="{BB962C8B-B14F-4D97-AF65-F5344CB8AC3E}">
        <p14:creationId xmlns:p14="http://schemas.microsoft.com/office/powerpoint/2010/main" val="233904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6DC2-1970-4C17-B179-5A4D0ECC3DD3}"/>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t>Figure 3-2: Entering Password for Server</a:t>
            </a:r>
            <a:endParaRPr lang="en-US" dirty="0"/>
          </a:p>
        </p:txBody>
      </p:sp>
      <p:pic>
        <p:nvPicPr>
          <p:cNvPr id="6" name="Picture Placeholder 5" descr="Screenshot of the Connect to My S Q L Server window. Under the title bar, the heading reads: Please enter password for the following service. The service is identified as My S Q L ampersand local host colon 3 3 0 6. The User is identified as root. A blank password text box appears below the User line. A callout points to the text box, and reads: Enter the password for the server you provided during installation. Under the Password text box is a check box, labeled Save password in vault. There are two buttons: O K, and Cancel. ">
            <a:extLst>
              <a:ext uri="{FF2B5EF4-FFF2-40B4-BE49-F238E27FC236}">
                <a16:creationId xmlns:a16="http://schemas.microsoft.com/office/drawing/2014/main" id="{BB456E20-37C9-4562-BFD2-4AD047E5F755}"/>
              </a:ext>
            </a:extLst>
          </p:cNvPr>
          <p:cNvPicPr>
            <a:picLocks noGrp="1" noChangeAspect="1"/>
          </p:cNvPicPr>
          <p:nvPr>
            <p:ph type="pic" sz="quarter" idx="10"/>
          </p:nvPr>
        </p:nvPicPr>
        <p:blipFill rotWithShape="1">
          <a:blip r:embed="rId3"/>
          <a:srcRect l="372" r="9" b="10458"/>
          <a:stretch/>
        </p:blipFill>
        <p:spPr>
          <a:xfrm>
            <a:off x="240570" y="1931768"/>
            <a:ext cx="8662860" cy="2994464"/>
          </a:xfrm>
        </p:spPr>
      </p:pic>
    </p:spTree>
    <p:extLst>
      <p:ext uri="{BB962C8B-B14F-4D97-AF65-F5344CB8AC3E}">
        <p14:creationId xmlns:p14="http://schemas.microsoft.com/office/powerpoint/2010/main" val="3080810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6DC2-1970-4C17-B179-5A4D0ECC3DD3}"/>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latin typeface="Arial"/>
                <a:cs typeface="Arial"/>
              </a:rPr>
              <a:t>Figure 3-3: Main My S Q L Workbench Environment</a:t>
            </a:r>
            <a:endParaRPr lang="en-US" dirty="0">
              <a:latin typeface="Arial"/>
              <a:cs typeface="Arial"/>
            </a:endParaRPr>
          </a:p>
        </p:txBody>
      </p:sp>
      <p:pic>
        <p:nvPicPr>
          <p:cNvPr id="6" name="Picture Placeholder 5" descr="Screenshot of the My S Q L Workbench window. The left pane has two headings in the Navigation section: Management and Instance, each with icons and names of components, such as Users and Privileges. A callout points to the left pane, and reads: Navigator Pane. The Top middle pane is labeled the Query pane. The Top right pane is labeled the S Q L Additions pane. The bottom right pane is labeled the Output pane. There are three buttons at the top right. Callouts indicate the functions of the buttons, from left to right. Left: Toggle to hide slash unhide Navigator pane. Middle: Toggle to hide slash unhide Output pane. Right: Toggle to hide slash unhide Additions pane. &#10;">
            <a:extLst>
              <a:ext uri="{FF2B5EF4-FFF2-40B4-BE49-F238E27FC236}">
                <a16:creationId xmlns:a16="http://schemas.microsoft.com/office/drawing/2014/main" id="{C750753C-63E5-4C0F-BB08-54FB9E137060}"/>
              </a:ext>
            </a:extLst>
          </p:cNvPr>
          <p:cNvPicPr>
            <a:picLocks noGrp="1" noChangeAspect="1"/>
          </p:cNvPicPr>
          <p:nvPr>
            <p:ph type="pic" sz="quarter" idx="10"/>
          </p:nvPr>
        </p:nvPicPr>
        <p:blipFill rotWithShape="1">
          <a:blip r:embed="rId3"/>
          <a:srcRect l="-69" r="-1269" b="5480"/>
          <a:stretch/>
        </p:blipFill>
        <p:spPr>
          <a:xfrm>
            <a:off x="106017" y="944168"/>
            <a:ext cx="8931966" cy="4969663"/>
          </a:xfrm>
        </p:spPr>
      </p:pic>
    </p:spTree>
    <p:extLst>
      <p:ext uri="{BB962C8B-B14F-4D97-AF65-F5344CB8AC3E}">
        <p14:creationId xmlns:p14="http://schemas.microsoft.com/office/powerpoint/2010/main" val="1450680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6DC2-1970-4C17-B179-5A4D0ECC3DD3}"/>
              </a:ext>
            </a:extLst>
          </p:cNvPr>
          <p:cNvSpPr>
            <a:spLocks noGrp="1"/>
          </p:cNvSpPr>
          <p:nvPr>
            <p:ph type="title"/>
          </p:nvPr>
        </p:nvSpPr>
        <p:spPr>
          <a:xfrm>
            <a:off x="46502" y="365126"/>
            <a:ext cx="9093593" cy="67210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altLang="en-US" dirty="0">
                <a:latin typeface="Arial"/>
                <a:cs typeface="Arial"/>
              </a:rPr>
              <a:t>Figure 3-4: Outcome of Hiding the Navigator and S Q L Additions Panes</a:t>
            </a:r>
            <a:endParaRPr lang="en-US" dirty="0">
              <a:latin typeface="Arial"/>
              <a:cs typeface="Arial"/>
            </a:endParaRPr>
          </a:p>
        </p:txBody>
      </p:sp>
      <p:pic>
        <p:nvPicPr>
          <p:cNvPr id="6" name="Picture Placeholder 5" descr="Screenshot of the My S Q L Workbench window. A callout on the left reads: Navigator Pane has been hidden. A callout on the right reads: S Q L Additions Pane has been hidden. The Top pane is labeled the Query pane; a callout reads: Query pane has been enlarged. The bottom pane is labeled the Output pane; a callout reads: Output pane has been enlarged. There are three buttons at the top right. Callouts indicate the functions of the buttons, from left to right. Left: Navigator pane hidden (grey toggle). Middle:  Output pane unhidden (blue toggle). Right: S Q L Additions pane hidden (grey toggle).">
            <a:extLst>
              <a:ext uri="{FF2B5EF4-FFF2-40B4-BE49-F238E27FC236}">
                <a16:creationId xmlns:a16="http://schemas.microsoft.com/office/drawing/2014/main" id="{374CC76B-A868-45A5-B110-32F743EF61DD}"/>
              </a:ext>
            </a:extLst>
          </p:cNvPr>
          <p:cNvPicPr>
            <a:picLocks noGrp="1" noChangeAspect="1"/>
          </p:cNvPicPr>
          <p:nvPr>
            <p:ph type="pic" sz="quarter" idx="10"/>
          </p:nvPr>
        </p:nvPicPr>
        <p:blipFill rotWithShape="1">
          <a:blip r:embed="rId3"/>
          <a:srcRect l="-291" r="-363" b="6102"/>
          <a:stretch/>
        </p:blipFill>
        <p:spPr>
          <a:xfrm>
            <a:off x="-15752" y="1407522"/>
            <a:ext cx="9175504" cy="4423434"/>
          </a:xfrm>
        </p:spPr>
      </p:pic>
    </p:spTree>
    <p:extLst>
      <p:ext uri="{BB962C8B-B14F-4D97-AF65-F5344CB8AC3E}">
        <p14:creationId xmlns:p14="http://schemas.microsoft.com/office/powerpoint/2010/main" val="3718756380"/>
      </p:ext>
    </p:extLst>
  </p:cSld>
  <p:clrMapOvr>
    <a:masterClrMapping/>
  </p:clrMapOvr>
</p:sld>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Presentation1" id="{276F6C23-6457-4163-906F-9FD71B1D340C}" vid="{9A4A37B5-06EA-4573-8274-FD94E47E4E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92810C3ACC243479F911B9A862D1AA6" ma:contentTypeVersion="12" ma:contentTypeDescription="Create a new document." ma:contentTypeScope="" ma:versionID="3a1e113c21d62cf109d79b31532b36fc">
  <xsd:schema xmlns:xsd="http://www.w3.org/2001/XMLSchema" xmlns:xs="http://www.w3.org/2001/XMLSchema" xmlns:p="http://schemas.microsoft.com/office/2006/metadata/properties" xmlns:ns2="db6518bb-7a13-4e88-9a2d-c461c7d85858" xmlns:ns3="43c69562-0013-4712-a0a6-db2836dc62ed" targetNamespace="http://schemas.microsoft.com/office/2006/metadata/properties" ma:root="true" ma:fieldsID="e58d09581df2143edae1069e31e1aeec" ns2:_="" ns3:_="">
    <xsd:import namespace="db6518bb-7a13-4e88-9a2d-c461c7d85858"/>
    <xsd:import namespace="43c69562-0013-4712-a0a6-db2836dc62e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6518bb-7a13-4e88-9a2d-c461c7d858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3c69562-0013-4712-a0a6-db2836dc62e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32CFAA7-E308-4DCB-89CD-C84C20E90241}">
  <ds:schemaRefs>
    <ds:schemaRef ds:uri="http://schemas.microsoft.com/sharepoint/v3/contenttype/forms"/>
  </ds:schemaRefs>
</ds:datastoreItem>
</file>

<file path=customXml/itemProps2.xml><?xml version="1.0" encoding="utf-8"?>
<ds:datastoreItem xmlns:ds="http://schemas.openxmlformats.org/officeDocument/2006/customXml" ds:itemID="{9265F609-DA75-4C3E-A220-914DC741C5F6}"/>
</file>

<file path=customXml/itemProps3.xml><?xml version="1.0" encoding="utf-8"?>
<ds:datastoreItem xmlns:ds="http://schemas.openxmlformats.org/officeDocument/2006/customXml" ds:itemID="{BA9BA192-EF86-48DF-982C-2C526A268392}">
  <ds:schemaRefs>
    <ds:schemaRef ds:uri="http://schemas.microsoft.com/office/2006/metadata/properties"/>
    <ds:schemaRef ds:uri="http://purl.org/dc/elements/1.1/"/>
    <ds:schemaRef ds:uri="http://schemas.openxmlformats.org/package/2006/metadata/core-properties"/>
    <ds:schemaRef ds:uri="http://purl.org/dc/terms/"/>
    <ds:schemaRef ds:uri="http://schemas.microsoft.com/office/infopath/2007/PartnerControls"/>
    <ds:schemaRef ds:uri="d5280b9f-0d25-4ffb-96bc-3c5ae659ff52"/>
    <ds:schemaRef ds:uri="http://schemas.microsoft.com/office/2006/documentManagement/types"/>
    <ds:schemaRef ds:uri="105ced8a-af0e-4ad8-9238-2f7ff36232f4"/>
    <ds:schemaRef ds:uri="105CED8A-AF0E-4AD8-9238-2F7FF36232F4"/>
    <ds:schemaRef ds:uri="http://www.w3.org/XML/1998/namespace"/>
    <ds:schemaRef ds:uri="http://purl.org/dc/dcmitype/"/>
    <ds:schemaRef ds:uri="dbac95d4-689a-4a2b-9845-ea50641fb23b"/>
  </ds:schemaRefs>
</ds:datastoreItem>
</file>

<file path=docProps/app.xml><?xml version="1.0" encoding="utf-8"?>
<Properties xmlns="http://schemas.openxmlformats.org/officeDocument/2006/extended-properties" xmlns:vt="http://schemas.openxmlformats.org/officeDocument/2006/docPropsVTypes">
  <Template>Accessible_PPT_Template_Cengage</Template>
  <TotalTime>3850</TotalTime>
  <Words>2433</Words>
  <Application>Microsoft Office PowerPoint</Application>
  <PresentationFormat>On-screen Show (4:3)</PresentationFormat>
  <Paragraphs>296</Paragraphs>
  <Slides>54</Slides>
  <Notes>54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Arial</vt:lpstr>
      <vt:lpstr>Calibri</vt:lpstr>
      <vt:lpstr>Helvetica</vt:lpstr>
      <vt:lpstr>LucidaGrande</vt:lpstr>
      <vt:lpstr>Open Sans</vt:lpstr>
      <vt:lpstr>Summer Font</vt:lpstr>
      <vt:lpstr>Office Theme</vt:lpstr>
      <vt:lpstr>A Guide to S Q L, Tenth Edition</vt:lpstr>
      <vt:lpstr>Objectives</vt:lpstr>
      <vt:lpstr>Introduction</vt:lpstr>
      <vt:lpstr>Creating and Running S Q L Commands</vt:lpstr>
      <vt:lpstr>Using My S Q L Workbench</vt:lpstr>
      <vt:lpstr>Figure 3-1: My S Q L Workbench Opening Window</vt:lpstr>
      <vt:lpstr>Figure 3-2: Entering Password for Server</vt:lpstr>
      <vt:lpstr>Figure 3-3: Main My S Q L Workbench Environment</vt:lpstr>
      <vt:lpstr>Figure 3-4: Outcome of Hiding the Navigator and S Q L Additions Panes</vt:lpstr>
      <vt:lpstr>Entering Commands</vt:lpstr>
      <vt:lpstr>Figure 3-5: Syntax of the SHOW DATABASES Command</vt:lpstr>
      <vt:lpstr>Figure 3-6: Enter SHOW DATABASES Command</vt:lpstr>
      <vt:lpstr>Figure 3-7: Execute the Query</vt:lpstr>
      <vt:lpstr>Figure 3-8: Outcome of SHOW DATABASES Command</vt:lpstr>
      <vt:lpstr>Figure 3-9: To Clear Results of the SHOW DATABASES Command</vt:lpstr>
      <vt:lpstr>Creating a Database (1 of 2)</vt:lpstr>
      <vt:lpstr>Creating a Database (2 of 2)</vt:lpstr>
      <vt:lpstr>Changing the Default Database</vt:lpstr>
      <vt:lpstr>Figure 3-10: Syntax of the CREATE DATABASE Command </vt:lpstr>
      <vt:lpstr>Figure 3-11: Enter SHOW DATABASES Command</vt:lpstr>
      <vt:lpstr>Figure 3-12: Outcome of SHOW DATABASES Command after Creating the KimTay Database</vt:lpstr>
      <vt:lpstr>Figure 3-13: Syntax of the USE Command</vt:lpstr>
      <vt:lpstr>Figure 3-14: Enter USE Command to Activate the KIMTAY Database</vt:lpstr>
      <vt:lpstr>Creating a Table (1 of 2)</vt:lpstr>
      <vt:lpstr>Figure 3-15: CREATE TABLE Command to Create the SALES_REP Table</vt:lpstr>
      <vt:lpstr>Creating a Table (2 of 2)</vt:lpstr>
      <vt:lpstr>Oracle Figure 3-1: CREATE TABLE Statement to Create SALES_REP Table Using Oracle</vt:lpstr>
      <vt:lpstr>S Q L Server Figure 3-1: CREATE TABLE Statement to Create SALES_REP Table Using S Q L Server</vt:lpstr>
      <vt:lpstr>Figure 3-17: Outcome of SHOW TABLES Command Listing the Tables in the KIMTAY Database</vt:lpstr>
      <vt:lpstr>Correcting Errors in S Q L Commands</vt:lpstr>
      <vt:lpstr>Dropping a Table</vt:lpstr>
      <vt:lpstr>Using Data Types</vt:lpstr>
      <vt:lpstr>Using Nulls (1 of 2)</vt:lpstr>
      <vt:lpstr>Using Nulls (2 of 2)</vt:lpstr>
      <vt:lpstr>Adding Rows to a Table</vt:lpstr>
      <vt:lpstr>Figure 3-22: INSERT Command Executed for the First Record in the SALES_REP Table</vt:lpstr>
      <vt:lpstr>Inserting a Row That Contains Nulls</vt:lpstr>
      <vt:lpstr>Figure 3-30: INSERT Command Executed for the Fifth Record in the SALES_REP Table Containing Null Values</vt:lpstr>
      <vt:lpstr>Viewing Table Data</vt:lpstr>
      <vt:lpstr>Correcting Errors in a Table</vt:lpstr>
      <vt:lpstr>Figure 3-34: Using an UPDATE Command to Change a Value </vt:lpstr>
      <vt:lpstr>Figure 3-35: Using a SELECT Command to View a Table</vt:lpstr>
      <vt:lpstr>Figure 3-37: Using the DELETE Command to Delete a Row</vt:lpstr>
      <vt:lpstr>Saving S Q L Commands (1 of 6)</vt:lpstr>
      <vt:lpstr>Saving S Q L Commands (2 of 6)</vt:lpstr>
      <vt:lpstr>Saving S Q L Commands (3 of 6)</vt:lpstr>
      <vt:lpstr>Saving S Q L Commands (4 of 6)</vt:lpstr>
      <vt:lpstr>Saving S Q L Commands (5 of 6)</vt:lpstr>
      <vt:lpstr>Saving S Q L Commands (6 of 6)</vt:lpstr>
      <vt:lpstr>Creating the Remaining Database Tables</vt:lpstr>
      <vt:lpstr>Describing a Table</vt:lpstr>
      <vt:lpstr>Figure 3-47: DESCRIBE Command for the SALES_REP Table</vt:lpstr>
      <vt:lpstr>Summary (1 of 2)</vt:lpstr>
      <vt:lpstr>Summary (2 of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Seven Database Administration</dc:title>
  <dc:creator>ansrsource</dc:creator>
  <cp:lastModifiedBy>ansr100</cp:lastModifiedBy>
  <cp:revision>283</cp:revision>
  <cp:lastPrinted>2016-10-03T15:29:39Z</cp:lastPrinted>
  <dcterms:created xsi:type="dcterms:W3CDTF">2020-10-05T09:37:26Z</dcterms:created>
  <dcterms:modified xsi:type="dcterms:W3CDTF">2020-10-27T12:27:41Z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0x010100C92810C3ACC243479F911B9A862D1AA6</vt:lpwstr>
  </property>
  <property fmtid="{D5CDD505-2E9C-101B-9397-08002B2CF9AE}" pid="3" name="Order">
    <vt:r8>112600</vt:r8>
  </property>
  <property fmtid="{D5CDD505-2E9C-101B-9397-08002B2CF9AE}" pid="4" name="Category">
    <vt:lpwstr>Accessibility</vt:lpwstr>
  </property>
  <property fmtid="{D5CDD505-2E9C-101B-9397-08002B2CF9AE}" pid="5" name="xd_Signature">
    <vt:bool>false</vt:bool>
  </property>
  <property fmtid="{D5CDD505-2E9C-101B-9397-08002B2CF9AE}" pid="6" name="xd_ProgID">
    <vt:lpwstr/>
  </property>
  <property fmtid="{D5CDD505-2E9C-101B-9397-08002B2CF9AE}" pid="7" name="Document Type">
    <vt:lpwstr>Template</vt:lpwstr>
  </property>
  <property fmtid="{D5CDD505-2E9C-101B-9397-08002B2CF9AE}" pid="8" name="_SourceUrl">
    <vt:lpwstr/>
  </property>
  <property fmtid="{D5CDD505-2E9C-101B-9397-08002B2CF9AE}" pid="9" name="_SharedFileIndex">
    <vt:lpwstr/>
  </property>
  <property fmtid="{D5CDD505-2E9C-101B-9397-08002B2CF9AE}" pid="10" name="Audience">
    <vt:lpwstr>Content Developer</vt:lpwstr>
  </property>
  <property fmtid="{D5CDD505-2E9C-101B-9397-08002B2CF9AE}" pid="11" name="Department">
    <vt:lpwstr>GPM Training</vt:lpwstr>
  </property>
  <property fmtid="{D5CDD505-2E9C-101B-9397-08002B2CF9AE}" pid="12" name="ComplianceAssetId">
    <vt:lpwstr/>
  </property>
  <property fmtid="{D5CDD505-2E9C-101B-9397-08002B2CF9AE}" pid="13" name="TemplateUrl">
    <vt:lpwstr/>
  </property>
</Properties>
</file>